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351_12B8DA2C.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1"/>
  </p:notesMasterIdLst>
  <p:sldIdLst>
    <p:sldId id="256" r:id="rId5"/>
    <p:sldId id="371" r:id="rId6"/>
    <p:sldId id="373" r:id="rId7"/>
    <p:sldId id="374" r:id="rId8"/>
    <p:sldId id="372" r:id="rId9"/>
    <p:sldId id="375" r:id="rId10"/>
    <p:sldId id="376" r:id="rId11"/>
    <p:sldId id="377" r:id="rId12"/>
    <p:sldId id="378" r:id="rId13"/>
    <p:sldId id="379" r:id="rId14"/>
    <p:sldId id="380" r:id="rId15"/>
    <p:sldId id="381" r:id="rId16"/>
    <p:sldId id="382" r:id="rId17"/>
    <p:sldId id="383" r:id="rId18"/>
    <p:sldId id="384" r:id="rId19"/>
    <p:sldId id="419" r:id="rId20"/>
    <p:sldId id="420"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97" r:id="rId34"/>
    <p:sldId id="398" r:id="rId35"/>
    <p:sldId id="418" r:id="rId36"/>
    <p:sldId id="421" r:id="rId37"/>
    <p:sldId id="417" r:id="rId38"/>
    <p:sldId id="422" r:id="rId39"/>
    <p:sldId id="416" r:id="rId40"/>
    <p:sldId id="423" r:id="rId41"/>
    <p:sldId id="424"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411" r:id="rId55"/>
    <p:sldId id="412" r:id="rId56"/>
    <p:sldId id="413" r:id="rId57"/>
    <p:sldId id="414" r:id="rId58"/>
    <p:sldId id="415" r:id="rId59"/>
    <p:sldId id="425" r:id="rId60"/>
    <p:sldId id="847" r:id="rId61"/>
    <p:sldId id="851" r:id="rId62"/>
    <p:sldId id="852" r:id="rId63"/>
    <p:sldId id="856" r:id="rId64"/>
    <p:sldId id="849" r:id="rId65"/>
    <p:sldId id="850" r:id="rId66"/>
    <p:sldId id="855" r:id="rId67"/>
    <p:sldId id="846" r:id="rId68"/>
    <p:sldId id="844" r:id="rId69"/>
    <p:sldId id="882" r:id="rId70"/>
    <p:sldId id="883" r:id="rId71"/>
    <p:sldId id="884" r:id="rId72"/>
    <p:sldId id="885" r:id="rId73"/>
    <p:sldId id="870" r:id="rId74"/>
    <p:sldId id="557" r:id="rId75"/>
    <p:sldId id="427" r:id="rId76"/>
    <p:sldId id="428" r:id="rId77"/>
    <p:sldId id="429" r:id="rId78"/>
    <p:sldId id="430" r:id="rId79"/>
    <p:sldId id="431" r:id="rId80"/>
    <p:sldId id="432" r:id="rId81"/>
    <p:sldId id="433" r:id="rId82"/>
    <p:sldId id="434" r:id="rId83"/>
    <p:sldId id="435" r:id="rId84"/>
    <p:sldId id="436" r:id="rId85"/>
    <p:sldId id="437" r:id="rId86"/>
    <p:sldId id="438" r:id="rId87"/>
    <p:sldId id="439" r:id="rId88"/>
    <p:sldId id="558" r:id="rId89"/>
    <p:sldId id="440" r:id="rId90"/>
    <p:sldId id="441" r:id="rId91"/>
    <p:sldId id="442" r:id="rId92"/>
    <p:sldId id="443" r:id="rId93"/>
    <p:sldId id="444" r:id="rId94"/>
    <p:sldId id="445" r:id="rId95"/>
    <p:sldId id="446" r:id="rId96"/>
    <p:sldId id="447" r:id="rId97"/>
    <p:sldId id="448" r:id="rId98"/>
    <p:sldId id="449" r:id="rId99"/>
    <p:sldId id="450" r:id="rId100"/>
    <p:sldId id="451" r:id="rId101"/>
    <p:sldId id="452" r:id="rId102"/>
    <p:sldId id="453" r:id="rId103"/>
    <p:sldId id="454" r:id="rId104"/>
    <p:sldId id="455" r:id="rId105"/>
    <p:sldId id="456" r:id="rId106"/>
    <p:sldId id="457" r:id="rId107"/>
    <p:sldId id="458" r:id="rId108"/>
    <p:sldId id="459" r:id="rId109"/>
    <p:sldId id="460" r:id="rId110"/>
    <p:sldId id="461" r:id="rId111"/>
    <p:sldId id="462" r:id="rId112"/>
    <p:sldId id="463" r:id="rId113"/>
    <p:sldId id="464" r:id="rId114"/>
    <p:sldId id="465" r:id="rId115"/>
    <p:sldId id="466" r:id="rId116"/>
    <p:sldId id="886" r:id="rId117"/>
    <p:sldId id="467" r:id="rId118"/>
    <p:sldId id="469" r:id="rId119"/>
    <p:sldId id="470" r:id="rId120"/>
    <p:sldId id="471" r:id="rId121"/>
    <p:sldId id="472" r:id="rId122"/>
    <p:sldId id="473" r:id="rId123"/>
    <p:sldId id="474" r:id="rId124"/>
    <p:sldId id="475" r:id="rId125"/>
    <p:sldId id="476" r:id="rId126"/>
    <p:sldId id="477" r:id="rId127"/>
    <p:sldId id="478" r:id="rId128"/>
    <p:sldId id="479" r:id="rId129"/>
    <p:sldId id="480" r:id="rId130"/>
    <p:sldId id="481" r:id="rId131"/>
    <p:sldId id="887" r:id="rId132"/>
    <p:sldId id="888" r:id="rId133"/>
    <p:sldId id="889" r:id="rId134"/>
    <p:sldId id="482"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890" r:id="rId149"/>
    <p:sldId id="891" r:id="rId150"/>
    <p:sldId id="892" r:id="rId151"/>
    <p:sldId id="497" r:id="rId152"/>
    <p:sldId id="499" r:id="rId153"/>
    <p:sldId id="500" r:id="rId154"/>
    <p:sldId id="501" r:id="rId155"/>
    <p:sldId id="502" r:id="rId156"/>
    <p:sldId id="503" r:id="rId157"/>
    <p:sldId id="504" r:id="rId158"/>
    <p:sldId id="505" r:id="rId159"/>
    <p:sldId id="506" r:id="rId160"/>
    <p:sldId id="507" r:id="rId161"/>
    <p:sldId id="508" r:id="rId162"/>
    <p:sldId id="509" r:id="rId163"/>
    <p:sldId id="510" r:id="rId164"/>
    <p:sldId id="511" r:id="rId165"/>
    <p:sldId id="895" r:id="rId166"/>
    <p:sldId id="512" r:id="rId167"/>
    <p:sldId id="514" r:id="rId168"/>
    <p:sldId id="515" r:id="rId169"/>
    <p:sldId id="516" r:id="rId170"/>
    <p:sldId id="517" r:id="rId171"/>
    <p:sldId id="518" r:id="rId172"/>
    <p:sldId id="519" r:id="rId173"/>
    <p:sldId id="520" r:id="rId174"/>
    <p:sldId id="521" r:id="rId175"/>
    <p:sldId id="522" r:id="rId176"/>
    <p:sldId id="523" r:id="rId177"/>
    <p:sldId id="524" r:id="rId178"/>
    <p:sldId id="525" r:id="rId179"/>
    <p:sldId id="526" r:id="rId180"/>
    <p:sldId id="527" r:id="rId181"/>
    <p:sldId id="529" r:id="rId182"/>
    <p:sldId id="530" r:id="rId183"/>
    <p:sldId id="531" r:id="rId184"/>
    <p:sldId id="894" r:id="rId185"/>
    <p:sldId id="532" r:id="rId186"/>
    <p:sldId id="533" r:id="rId187"/>
    <p:sldId id="534" r:id="rId188"/>
    <p:sldId id="535" r:id="rId189"/>
    <p:sldId id="536" r:id="rId190"/>
    <p:sldId id="537" r:id="rId191"/>
    <p:sldId id="538" r:id="rId192"/>
    <p:sldId id="539" r:id="rId193"/>
    <p:sldId id="540" r:id="rId194"/>
    <p:sldId id="541" r:id="rId195"/>
    <p:sldId id="893" r:id="rId196"/>
    <p:sldId id="542" r:id="rId197"/>
    <p:sldId id="544" r:id="rId198"/>
    <p:sldId id="545" r:id="rId199"/>
    <p:sldId id="546" r:id="rId200"/>
    <p:sldId id="547" r:id="rId201"/>
    <p:sldId id="548" r:id="rId202"/>
    <p:sldId id="549" r:id="rId203"/>
    <p:sldId id="550" r:id="rId204"/>
    <p:sldId id="551" r:id="rId205"/>
    <p:sldId id="552" r:id="rId206"/>
    <p:sldId id="553" r:id="rId207"/>
    <p:sldId id="554" r:id="rId208"/>
    <p:sldId id="555" r:id="rId209"/>
    <p:sldId id="556"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4B2257-02AA-4E05-A16D-D4E18727EAC6}">
          <p14:sldIdLst>
            <p14:sldId id="256"/>
            <p14:sldId id="371"/>
            <p14:sldId id="373"/>
            <p14:sldId id="374"/>
            <p14:sldId id="372"/>
            <p14:sldId id="375"/>
            <p14:sldId id="376"/>
            <p14:sldId id="377"/>
            <p14:sldId id="378"/>
            <p14:sldId id="379"/>
            <p14:sldId id="380"/>
            <p14:sldId id="381"/>
            <p14:sldId id="382"/>
            <p14:sldId id="383"/>
            <p14:sldId id="384"/>
            <p14:sldId id="419"/>
            <p14:sldId id="420"/>
            <p14:sldId id="385"/>
            <p14:sldId id="386"/>
            <p14:sldId id="387"/>
            <p14:sldId id="388"/>
            <p14:sldId id="389"/>
            <p14:sldId id="390"/>
            <p14:sldId id="391"/>
            <p14:sldId id="392"/>
            <p14:sldId id="393"/>
            <p14:sldId id="394"/>
            <p14:sldId id="395"/>
            <p14:sldId id="396"/>
            <p14:sldId id="397"/>
            <p14:sldId id="398"/>
            <p14:sldId id="418"/>
            <p14:sldId id="421"/>
            <p14:sldId id="417"/>
            <p14:sldId id="422"/>
            <p14:sldId id="416"/>
            <p14:sldId id="423"/>
            <p14:sldId id="424"/>
            <p14:sldId id="399"/>
            <p14:sldId id="400"/>
            <p14:sldId id="401"/>
            <p14:sldId id="402"/>
            <p14:sldId id="403"/>
            <p14:sldId id="404"/>
            <p14:sldId id="405"/>
            <p14:sldId id="406"/>
            <p14:sldId id="407"/>
            <p14:sldId id="408"/>
            <p14:sldId id="409"/>
            <p14:sldId id="410"/>
            <p14:sldId id="411"/>
            <p14:sldId id="412"/>
            <p14:sldId id="413"/>
            <p14:sldId id="414"/>
            <p14:sldId id="415"/>
          </p14:sldIdLst>
        </p14:section>
        <p14:section name="2/3/25 meeting" id="{1CDFD50C-5C00-4BFB-9382-E7F2B2810290}">
          <p14:sldIdLst>
            <p14:sldId id="425"/>
            <p14:sldId id="847"/>
            <p14:sldId id="851"/>
            <p14:sldId id="852"/>
            <p14:sldId id="856"/>
            <p14:sldId id="849"/>
            <p14:sldId id="850"/>
            <p14:sldId id="855"/>
            <p14:sldId id="846"/>
            <p14:sldId id="844"/>
            <p14:sldId id="882"/>
            <p14:sldId id="883"/>
            <p14:sldId id="884"/>
            <p14:sldId id="885"/>
            <p14:sldId id="870"/>
            <p14:sldId id="557"/>
            <p14:sldId id="427"/>
            <p14:sldId id="428"/>
            <p14:sldId id="429"/>
            <p14:sldId id="430"/>
            <p14:sldId id="431"/>
            <p14:sldId id="432"/>
            <p14:sldId id="433"/>
            <p14:sldId id="434"/>
            <p14:sldId id="435"/>
            <p14:sldId id="436"/>
            <p14:sldId id="437"/>
            <p14:sldId id="438"/>
            <p14:sldId id="439"/>
            <p14:sldId id="558"/>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886"/>
            <p14:sldId id="467"/>
            <p14:sldId id="469"/>
            <p14:sldId id="470"/>
            <p14:sldId id="471"/>
            <p14:sldId id="472"/>
            <p14:sldId id="473"/>
            <p14:sldId id="474"/>
            <p14:sldId id="475"/>
            <p14:sldId id="476"/>
            <p14:sldId id="477"/>
            <p14:sldId id="478"/>
            <p14:sldId id="479"/>
            <p14:sldId id="480"/>
            <p14:sldId id="481"/>
            <p14:sldId id="887"/>
            <p14:sldId id="888"/>
            <p14:sldId id="889"/>
            <p14:sldId id="482"/>
            <p14:sldId id="484"/>
            <p14:sldId id="485"/>
            <p14:sldId id="486"/>
            <p14:sldId id="487"/>
            <p14:sldId id="488"/>
            <p14:sldId id="489"/>
            <p14:sldId id="490"/>
            <p14:sldId id="491"/>
            <p14:sldId id="492"/>
            <p14:sldId id="493"/>
            <p14:sldId id="494"/>
            <p14:sldId id="495"/>
            <p14:sldId id="496"/>
            <p14:sldId id="890"/>
            <p14:sldId id="891"/>
            <p14:sldId id="892"/>
            <p14:sldId id="497"/>
            <p14:sldId id="499"/>
            <p14:sldId id="500"/>
            <p14:sldId id="501"/>
            <p14:sldId id="502"/>
            <p14:sldId id="503"/>
            <p14:sldId id="504"/>
            <p14:sldId id="505"/>
            <p14:sldId id="506"/>
            <p14:sldId id="507"/>
            <p14:sldId id="508"/>
            <p14:sldId id="509"/>
            <p14:sldId id="510"/>
            <p14:sldId id="511"/>
            <p14:sldId id="895"/>
            <p14:sldId id="512"/>
            <p14:sldId id="514"/>
            <p14:sldId id="515"/>
            <p14:sldId id="516"/>
            <p14:sldId id="517"/>
            <p14:sldId id="518"/>
            <p14:sldId id="519"/>
            <p14:sldId id="520"/>
            <p14:sldId id="521"/>
            <p14:sldId id="522"/>
            <p14:sldId id="523"/>
            <p14:sldId id="524"/>
            <p14:sldId id="525"/>
            <p14:sldId id="526"/>
          </p14:sldIdLst>
        </p14:section>
        <p14:section name="Channel A-019" id="{4A0507B4-B072-4D01-9D50-4C51C43F8D83}">
          <p14:sldIdLst>
            <p14:sldId id="527"/>
            <p14:sldId id="529"/>
            <p14:sldId id="530"/>
            <p14:sldId id="531"/>
            <p14:sldId id="894"/>
            <p14:sldId id="532"/>
            <p14:sldId id="533"/>
            <p14:sldId id="534"/>
            <p14:sldId id="535"/>
            <p14:sldId id="536"/>
            <p14:sldId id="537"/>
            <p14:sldId id="538"/>
            <p14:sldId id="539"/>
            <p14:sldId id="540"/>
            <p14:sldId id="541"/>
            <p14:sldId id="893"/>
            <p14:sldId id="542"/>
            <p14:sldId id="544"/>
            <p14:sldId id="545"/>
            <p14:sldId id="546"/>
            <p14:sldId id="547"/>
            <p14:sldId id="548"/>
            <p14:sldId id="549"/>
            <p14:sldId id="550"/>
            <p14:sldId id="551"/>
            <p14:sldId id="552"/>
            <p14:sldId id="553"/>
            <p14:sldId id="554"/>
            <p14:sldId id="555"/>
            <p14:sldId id="55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5F39B9-4820-9E40-CE82-2E6F10F29125}" name="Khalifa, Adam" initials="AK" userId="S::a.khalifa@ufl.edu::99dfb0d6-ecb3-4e2c-8adb-c2d431b891d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FE7604-AFDB-4B3C-A4D2-85118BC50ECA}" v="144" dt="2025-02-06T16:53:08.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90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microsoft.com/office/2016/11/relationships/changesInfo" Target="changesInfos/changesInfo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microsoft.com/office/2015/10/relationships/revisionInfo" Target="revisionInfo.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microsoft.com/office/2018/10/relationships/authors" Target="author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presProps" Target="presProp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ikhaneni, Adithi" userId="c76f0944-8b20-4f3b-9ccc-fe4c305598d5" providerId="ADAL" clId="{3D731AB4-F2FF-4A7B-BB26-727AE5570935}"/>
    <pc:docChg chg="undo custSel addSld modSld">
      <pc:chgData name="Katikhaneni, Adithi" userId="c76f0944-8b20-4f3b-9ccc-fe4c305598d5" providerId="ADAL" clId="{3D731AB4-F2FF-4A7B-BB26-727AE5570935}" dt="2025-01-28T18:29:24.706" v="3357" actId="20577"/>
      <pc:docMkLst>
        <pc:docMk/>
      </pc:docMkLst>
      <pc:sldChg chg="modSp mod">
        <pc:chgData name="Katikhaneni, Adithi" userId="c76f0944-8b20-4f3b-9ccc-fe4c305598d5" providerId="ADAL" clId="{3D731AB4-F2FF-4A7B-BB26-727AE5570935}" dt="2025-01-28T18:26:09.881" v="2760" actId="20577"/>
        <pc:sldMkLst>
          <pc:docMk/>
          <pc:sldMk cId="321098080" sldId="371"/>
        </pc:sldMkLst>
        <pc:spChg chg="mod">
          <ac:chgData name="Katikhaneni, Adithi" userId="c76f0944-8b20-4f3b-9ccc-fe4c305598d5" providerId="ADAL" clId="{3D731AB4-F2FF-4A7B-BB26-727AE5570935}" dt="2025-01-28T18:26:09.881" v="2760" actId="20577"/>
          <ac:spMkLst>
            <pc:docMk/>
            <pc:sldMk cId="321098080" sldId="371"/>
            <ac:spMk id="3" creationId="{F49E03FB-60EF-07FF-C820-8C131A0C1C7E}"/>
          </ac:spMkLst>
        </pc:spChg>
      </pc:sldChg>
      <pc:sldChg chg="modSp mod">
        <pc:chgData name="Katikhaneni, Adithi" userId="c76f0944-8b20-4f3b-9ccc-fe4c305598d5" providerId="ADAL" clId="{3D731AB4-F2FF-4A7B-BB26-727AE5570935}" dt="2025-01-28T18:26:23.153" v="2792" actId="20577"/>
        <pc:sldMkLst>
          <pc:docMk/>
          <pc:sldMk cId="4173218812" sldId="374"/>
        </pc:sldMkLst>
        <pc:spChg chg="mod">
          <ac:chgData name="Katikhaneni, Adithi" userId="c76f0944-8b20-4f3b-9ccc-fe4c305598d5" providerId="ADAL" clId="{3D731AB4-F2FF-4A7B-BB26-727AE5570935}" dt="2025-01-28T18:26:23.153" v="2792" actId="20577"/>
          <ac:spMkLst>
            <pc:docMk/>
            <pc:sldMk cId="4173218812" sldId="374"/>
            <ac:spMk id="3" creationId="{8E829264-F196-8961-A17D-D2339F82E6E5}"/>
          </ac:spMkLst>
        </pc:spChg>
      </pc:sldChg>
      <pc:sldChg chg="modSp mod">
        <pc:chgData name="Katikhaneni, Adithi" userId="c76f0944-8b20-4f3b-9ccc-fe4c305598d5" providerId="ADAL" clId="{3D731AB4-F2FF-4A7B-BB26-727AE5570935}" dt="2025-01-28T18:27:51.792" v="3006" actId="20577"/>
        <pc:sldMkLst>
          <pc:docMk/>
          <pc:sldMk cId="222777510" sldId="386"/>
        </pc:sldMkLst>
        <pc:spChg chg="mod">
          <ac:chgData name="Katikhaneni, Adithi" userId="c76f0944-8b20-4f3b-9ccc-fe4c305598d5" providerId="ADAL" clId="{3D731AB4-F2FF-4A7B-BB26-727AE5570935}" dt="2025-01-28T18:27:51.792" v="3006" actId="20577"/>
          <ac:spMkLst>
            <pc:docMk/>
            <pc:sldMk cId="222777510" sldId="386"/>
            <ac:spMk id="3" creationId="{F9CB4875-EB6E-EEAC-4576-A4725150C801}"/>
          </ac:spMkLst>
        </pc:spChg>
      </pc:sldChg>
      <pc:sldChg chg="modSp mod">
        <pc:chgData name="Katikhaneni, Adithi" userId="c76f0944-8b20-4f3b-9ccc-fe4c305598d5" providerId="ADAL" clId="{3D731AB4-F2FF-4A7B-BB26-727AE5570935}" dt="2025-01-28T18:03:46.659" v="2301" actId="20577"/>
        <pc:sldMkLst>
          <pc:docMk/>
          <pc:sldMk cId="3394166499" sldId="387"/>
        </pc:sldMkLst>
        <pc:spChg chg="mod">
          <ac:chgData name="Katikhaneni, Adithi" userId="c76f0944-8b20-4f3b-9ccc-fe4c305598d5" providerId="ADAL" clId="{3D731AB4-F2FF-4A7B-BB26-727AE5570935}" dt="2025-01-28T18:03:46.659" v="2301" actId="20577"/>
          <ac:spMkLst>
            <pc:docMk/>
            <pc:sldMk cId="3394166499" sldId="387"/>
            <ac:spMk id="2" creationId="{028CCA2B-7B6E-A012-9A1F-5045F6F2B740}"/>
          </ac:spMkLst>
        </pc:spChg>
      </pc:sldChg>
      <pc:sldChg chg="modSp mod">
        <pc:chgData name="Katikhaneni, Adithi" userId="c76f0944-8b20-4f3b-9ccc-fe4c305598d5" providerId="ADAL" clId="{3D731AB4-F2FF-4A7B-BB26-727AE5570935}" dt="2025-01-28T18:03:52.018" v="2310" actId="20577"/>
        <pc:sldMkLst>
          <pc:docMk/>
          <pc:sldMk cId="2492496574" sldId="388"/>
        </pc:sldMkLst>
        <pc:spChg chg="mod">
          <ac:chgData name="Katikhaneni, Adithi" userId="c76f0944-8b20-4f3b-9ccc-fe4c305598d5" providerId="ADAL" clId="{3D731AB4-F2FF-4A7B-BB26-727AE5570935}" dt="2025-01-28T18:03:52.018" v="2310" actId="20577"/>
          <ac:spMkLst>
            <pc:docMk/>
            <pc:sldMk cId="2492496574" sldId="388"/>
            <ac:spMk id="2" creationId="{2F521684-5D53-C627-87A8-AEE268D99E8E}"/>
          </ac:spMkLst>
        </pc:spChg>
      </pc:sldChg>
      <pc:sldChg chg="modSp mod">
        <pc:chgData name="Katikhaneni, Adithi" userId="c76f0944-8b20-4f3b-9ccc-fe4c305598d5" providerId="ADAL" clId="{3D731AB4-F2FF-4A7B-BB26-727AE5570935}" dt="2025-01-28T18:04:00.322" v="2333" actId="20577"/>
        <pc:sldMkLst>
          <pc:docMk/>
          <pc:sldMk cId="1364065796" sldId="389"/>
        </pc:sldMkLst>
        <pc:spChg chg="mod">
          <ac:chgData name="Katikhaneni, Adithi" userId="c76f0944-8b20-4f3b-9ccc-fe4c305598d5" providerId="ADAL" clId="{3D731AB4-F2FF-4A7B-BB26-727AE5570935}" dt="2025-01-28T18:04:00.322" v="2333" actId="20577"/>
          <ac:spMkLst>
            <pc:docMk/>
            <pc:sldMk cId="1364065796" sldId="389"/>
            <ac:spMk id="2" creationId="{D162B362-BCCC-05C8-B407-28300CBF1319}"/>
          </ac:spMkLst>
        </pc:spChg>
      </pc:sldChg>
      <pc:sldChg chg="modSp mod">
        <pc:chgData name="Katikhaneni, Adithi" userId="c76f0944-8b20-4f3b-9ccc-fe4c305598d5" providerId="ADAL" clId="{3D731AB4-F2FF-4A7B-BB26-727AE5570935}" dt="2025-01-28T18:04:05.891" v="2348" actId="20577"/>
        <pc:sldMkLst>
          <pc:docMk/>
          <pc:sldMk cId="4092346357" sldId="390"/>
        </pc:sldMkLst>
        <pc:spChg chg="mod">
          <ac:chgData name="Katikhaneni, Adithi" userId="c76f0944-8b20-4f3b-9ccc-fe4c305598d5" providerId="ADAL" clId="{3D731AB4-F2FF-4A7B-BB26-727AE5570935}" dt="2025-01-28T18:04:05.891" v="2348" actId="20577"/>
          <ac:spMkLst>
            <pc:docMk/>
            <pc:sldMk cId="4092346357" sldId="390"/>
            <ac:spMk id="2" creationId="{184FB0FD-1DEB-935E-BD69-71FE8EF80A73}"/>
          </ac:spMkLst>
        </pc:spChg>
      </pc:sldChg>
      <pc:sldChg chg="modSp mod">
        <pc:chgData name="Katikhaneni, Adithi" userId="c76f0944-8b20-4f3b-9ccc-fe4c305598d5" providerId="ADAL" clId="{3D731AB4-F2FF-4A7B-BB26-727AE5570935}" dt="2025-01-28T18:04:10.340" v="2357" actId="20577"/>
        <pc:sldMkLst>
          <pc:docMk/>
          <pc:sldMk cId="2387391822" sldId="391"/>
        </pc:sldMkLst>
        <pc:spChg chg="mod">
          <ac:chgData name="Katikhaneni, Adithi" userId="c76f0944-8b20-4f3b-9ccc-fe4c305598d5" providerId="ADAL" clId="{3D731AB4-F2FF-4A7B-BB26-727AE5570935}" dt="2025-01-28T18:04:10.340" v="2357" actId="20577"/>
          <ac:spMkLst>
            <pc:docMk/>
            <pc:sldMk cId="2387391822" sldId="391"/>
            <ac:spMk id="2" creationId="{B95D178D-3AE7-7461-DC44-9F27220000AB}"/>
          </ac:spMkLst>
        </pc:spChg>
      </pc:sldChg>
      <pc:sldChg chg="modSp mod">
        <pc:chgData name="Katikhaneni, Adithi" userId="c76f0944-8b20-4f3b-9ccc-fe4c305598d5" providerId="ADAL" clId="{3D731AB4-F2FF-4A7B-BB26-727AE5570935}" dt="2025-01-28T18:04:15.301" v="2369" actId="20577"/>
        <pc:sldMkLst>
          <pc:docMk/>
          <pc:sldMk cId="560928082" sldId="392"/>
        </pc:sldMkLst>
        <pc:spChg chg="mod">
          <ac:chgData name="Katikhaneni, Adithi" userId="c76f0944-8b20-4f3b-9ccc-fe4c305598d5" providerId="ADAL" clId="{3D731AB4-F2FF-4A7B-BB26-727AE5570935}" dt="2025-01-28T18:04:15.301" v="2369" actId="20577"/>
          <ac:spMkLst>
            <pc:docMk/>
            <pc:sldMk cId="560928082" sldId="392"/>
            <ac:spMk id="2" creationId="{C097C6EF-0A6B-6E47-F7DF-4C93FA474076}"/>
          </ac:spMkLst>
        </pc:spChg>
      </pc:sldChg>
      <pc:sldChg chg="modSp mod">
        <pc:chgData name="Katikhaneni, Adithi" userId="c76f0944-8b20-4f3b-9ccc-fe4c305598d5" providerId="ADAL" clId="{3D731AB4-F2FF-4A7B-BB26-727AE5570935}" dt="2025-01-28T18:04:20.457" v="2380" actId="20577"/>
        <pc:sldMkLst>
          <pc:docMk/>
          <pc:sldMk cId="3677389508" sldId="393"/>
        </pc:sldMkLst>
        <pc:spChg chg="mod">
          <ac:chgData name="Katikhaneni, Adithi" userId="c76f0944-8b20-4f3b-9ccc-fe4c305598d5" providerId="ADAL" clId="{3D731AB4-F2FF-4A7B-BB26-727AE5570935}" dt="2025-01-28T18:04:20.457" v="2380" actId="20577"/>
          <ac:spMkLst>
            <pc:docMk/>
            <pc:sldMk cId="3677389508" sldId="393"/>
            <ac:spMk id="2" creationId="{ECAC7D79-48AF-357C-603C-77D66A193633}"/>
          </ac:spMkLst>
        </pc:spChg>
      </pc:sldChg>
      <pc:sldChg chg="modSp mod">
        <pc:chgData name="Katikhaneni, Adithi" userId="c76f0944-8b20-4f3b-9ccc-fe4c305598d5" providerId="ADAL" clId="{3D731AB4-F2FF-4A7B-BB26-727AE5570935}" dt="2025-01-28T18:04:31.074" v="2399" actId="20577"/>
        <pc:sldMkLst>
          <pc:docMk/>
          <pc:sldMk cId="3735610259" sldId="394"/>
        </pc:sldMkLst>
        <pc:spChg chg="mod">
          <ac:chgData name="Katikhaneni, Adithi" userId="c76f0944-8b20-4f3b-9ccc-fe4c305598d5" providerId="ADAL" clId="{3D731AB4-F2FF-4A7B-BB26-727AE5570935}" dt="2025-01-28T18:04:31.074" v="2399" actId="20577"/>
          <ac:spMkLst>
            <pc:docMk/>
            <pc:sldMk cId="3735610259" sldId="394"/>
            <ac:spMk id="2" creationId="{BB643180-FE5A-CF4C-0723-B873CE0FB26B}"/>
          </ac:spMkLst>
        </pc:spChg>
      </pc:sldChg>
      <pc:sldChg chg="modSp mod">
        <pc:chgData name="Katikhaneni, Adithi" userId="c76f0944-8b20-4f3b-9ccc-fe4c305598d5" providerId="ADAL" clId="{3D731AB4-F2FF-4A7B-BB26-727AE5570935}" dt="2025-01-28T18:04:35.778" v="2408" actId="20577"/>
        <pc:sldMkLst>
          <pc:docMk/>
          <pc:sldMk cId="3666480498" sldId="395"/>
        </pc:sldMkLst>
        <pc:spChg chg="mod">
          <ac:chgData name="Katikhaneni, Adithi" userId="c76f0944-8b20-4f3b-9ccc-fe4c305598d5" providerId="ADAL" clId="{3D731AB4-F2FF-4A7B-BB26-727AE5570935}" dt="2025-01-28T18:04:35.778" v="2408" actId="20577"/>
          <ac:spMkLst>
            <pc:docMk/>
            <pc:sldMk cId="3666480498" sldId="395"/>
            <ac:spMk id="2" creationId="{BA4A1FC0-B214-9F86-7441-48A74E07E9D0}"/>
          </ac:spMkLst>
        </pc:spChg>
      </pc:sldChg>
      <pc:sldChg chg="modSp mod">
        <pc:chgData name="Katikhaneni, Adithi" userId="c76f0944-8b20-4f3b-9ccc-fe4c305598d5" providerId="ADAL" clId="{3D731AB4-F2FF-4A7B-BB26-727AE5570935}" dt="2025-01-28T18:04:41.299" v="2422" actId="20577"/>
        <pc:sldMkLst>
          <pc:docMk/>
          <pc:sldMk cId="2314421189" sldId="396"/>
        </pc:sldMkLst>
        <pc:spChg chg="mod">
          <ac:chgData name="Katikhaneni, Adithi" userId="c76f0944-8b20-4f3b-9ccc-fe4c305598d5" providerId="ADAL" clId="{3D731AB4-F2FF-4A7B-BB26-727AE5570935}" dt="2025-01-28T18:04:41.299" v="2422" actId="20577"/>
          <ac:spMkLst>
            <pc:docMk/>
            <pc:sldMk cId="2314421189" sldId="396"/>
            <ac:spMk id="2" creationId="{8E6401F3-D11B-02C0-8440-CDCA397B2BD3}"/>
          </ac:spMkLst>
        </pc:spChg>
      </pc:sldChg>
      <pc:sldChg chg="modSp mod">
        <pc:chgData name="Katikhaneni, Adithi" userId="c76f0944-8b20-4f3b-9ccc-fe4c305598d5" providerId="ADAL" clId="{3D731AB4-F2FF-4A7B-BB26-727AE5570935}" dt="2025-01-28T18:04:47.078" v="2431" actId="20577"/>
        <pc:sldMkLst>
          <pc:docMk/>
          <pc:sldMk cId="62597495" sldId="397"/>
        </pc:sldMkLst>
        <pc:spChg chg="mod">
          <ac:chgData name="Katikhaneni, Adithi" userId="c76f0944-8b20-4f3b-9ccc-fe4c305598d5" providerId="ADAL" clId="{3D731AB4-F2FF-4A7B-BB26-727AE5570935}" dt="2025-01-28T18:04:47.078" v="2431" actId="20577"/>
          <ac:spMkLst>
            <pc:docMk/>
            <pc:sldMk cId="62597495" sldId="397"/>
            <ac:spMk id="2" creationId="{5AB85522-C06E-BFDD-3925-C5F64163CDA3}"/>
          </ac:spMkLst>
        </pc:spChg>
      </pc:sldChg>
      <pc:sldChg chg="modSp mod">
        <pc:chgData name="Katikhaneni, Adithi" userId="c76f0944-8b20-4f3b-9ccc-fe4c305598d5" providerId="ADAL" clId="{3D731AB4-F2FF-4A7B-BB26-727AE5570935}" dt="2025-01-28T18:04:56.836" v="2466" actId="20577"/>
        <pc:sldMkLst>
          <pc:docMk/>
          <pc:sldMk cId="4058940862" sldId="398"/>
        </pc:sldMkLst>
        <pc:spChg chg="mod">
          <ac:chgData name="Katikhaneni, Adithi" userId="c76f0944-8b20-4f3b-9ccc-fe4c305598d5" providerId="ADAL" clId="{3D731AB4-F2FF-4A7B-BB26-727AE5570935}" dt="2025-01-28T18:04:56.836" v="2466" actId="20577"/>
          <ac:spMkLst>
            <pc:docMk/>
            <pc:sldMk cId="4058940862" sldId="398"/>
            <ac:spMk id="2" creationId="{74B6DD34-CE52-B8AB-8A70-7B55D13F70D5}"/>
          </ac:spMkLst>
        </pc:spChg>
      </pc:sldChg>
      <pc:sldChg chg="modSp mod">
        <pc:chgData name="Katikhaneni, Adithi" userId="c76f0944-8b20-4f3b-9ccc-fe4c305598d5" providerId="ADAL" clId="{3D731AB4-F2FF-4A7B-BB26-727AE5570935}" dt="2025-01-28T18:29:24.706" v="3357" actId="20577"/>
        <pc:sldMkLst>
          <pc:docMk/>
          <pc:sldMk cId="297891670" sldId="399"/>
        </pc:sldMkLst>
        <pc:spChg chg="mod">
          <ac:chgData name="Katikhaneni, Adithi" userId="c76f0944-8b20-4f3b-9ccc-fe4c305598d5" providerId="ADAL" clId="{3D731AB4-F2FF-4A7B-BB26-727AE5570935}" dt="2025-01-28T18:29:24.706" v="3357" actId="20577"/>
          <ac:spMkLst>
            <pc:docMk/>
            <pc:sldMk cId="297891670" sldId="399"/>
            <ac:spMk id="3" creationId="{5F362D93-ECF6-776C-5960-782120858125}"/>
          </ac:spMkLst>
        </pc:spChg>
      </pc:sldChg>
      <pc:sldChg chg="modSp mod">
        <pc:chgData name="Katikhaneni, Adithi" userId="c76f0944-8b20-4f3b-9ccc-fe4c305598d5" providerId="ADAL" clId="{3D731AB4-F2FF-4A7B-BB26-727AE5570935}" dt="2025-01-28T18:09:12.745" v="2497" actId="20577"/>
        <pc:sldMkLst>
          <pc:docMk/>
          <pc:sldMk cId="3186739380" sldId="400"/>
        </pc:sldMkLst>
        <pc:spChg chg="mod">
          <ac:chgData name="Katikhaneni, Adithi" userId="c76f0944-8b20-4f3b-9ccc-fe4c305598d5" providerId="ADAL" clId="{3D731AB4-F2FF-4A7B-BB26-727AE5570935}" dt="2025-01-28T18:09:12.745" v="2497" actId="20577"/>
          <ac:spMkLst>
            <pc:docMk/>
            <pc:sldMk cId="3186739380" sldId="400"/>
            <ac:spMk id="2" creationId="{CDD0FEB3-4C07-5C41-A68E-328B5AB74B0F}"/>
          </ac:spMkLst>
        </pc:spChg>
      </pc:sldChg>
      <pc:sldChg chg="modSp mod">
        <pc:chgData name="Katikhaneni, Adithi" userId="c76f0944-8b20-4f3b-9ccc-fe4c305598d5" providerId="ADAL" clId="{3D731AB4-F2FF-4A7B-BB26-727AE5570935}" dt="2025-01-28T18:09:18.916" v="2510" actId="20577"/>
        <pc:sldMkLst>
          <pc:docMk/>
          <pc:sldMk cId="1492366634" sldId="401"/>
        </pc:sldMkLst>
        <pc:spChg chg="mod">
          <ac:chgData name="Katikhaneni, Adithi" userId="c76f0944-8b20-4f3b-9ccc-fe4c305598d5" providerId="ADAL" clId="{3D731AB4-F2FF-4A7B-BB26-727AE5570935}" dt="2025-01-28T18:09:18.916" v="2510" actId="20577"/>
          <ac:spMkLst>
            <pc:docMk/>
            <pc:sldMk cId="1492366634" sldId="401"/>
            <ac:spMk id="2" creationId="{1390606B-E5DC-44FE-BDF1-BEDB5CC40D45}"/>
          </ac:spMkLst>
        </pc:spChg>
      </pc:sldChg>
      <pc:sldChg chg="modSp mod">
        <pc:chgData name="Katikhaneni, Adithi" userId="c76f0944-8b20-4f3b-9ccc-fe4c305598d5" providerId="ADAL" clId="{3D731AB4-F2FF-4A7B-BB26-727AE5570935}" dt="2025-01-28T18:09:24.978" v="2525" actId="20577"/>
        <pc:sldMkLst>
          <pc:docMk/>
          <pc:sldMk cId="4201090752" sldId="402"/>
        </pc:sldMkLst>
        <pc:spChg chg="mod">
          <ac:chgData name="Katikhaneni, Adithi" userId="c76f0944-8b20-4f3b-9ccc-fe4c305598d5" providerId="ADAL" clId="{3D731AB4-F2FF-4A7B-BB26-727AE5570935}" dt="2025-01-28T18:09:24.978" v="2525" actId="20577"/>
          <ac:spMkLst>
            <pc:docMk/>
            <pc:sldMk cId="4201090752" sldId="402"/>
            <ac:spMk id="2" creationId="{C9CF474F-1732-BBAE-6091-C500B1C11DFA}"/>
          </ac:spMkLst>
        </pc:spChg>
      </pc:sldChg>
      <pc:sldChg chg="modSp mod">
        <pc:chgData name="Katikhaneni, Adithi" userId="c76f0944-8b20-4f3b-9ccc-fe4c305598d5" providerId="ADAL" clId="{3D731AB4-F2FF-4A7B-BB26-727AE5570935}" dt="2025-01-28T18:09:33.713" v="2556" actId="20577"/>
        <pc:sldMkLst>
          <pc:docMk/>
          <pc:sldMk cId="654662696" sldId="403"/>
        </pc:sldMkLst>
        <pc:spChg chg="mod">
          <ac:chgData name="Katikhaneni, Adithi" userId="c76f0944-8b20-4f3b-9ccc-fe4c305598d5" providerId="ADAL" clId="{3D731AB4-F2FF-4A7B-BB26-727AE5570935}" dt="2025-01-28T18:09:33.713" v="2556" actId="20577"/>
          <ac:spMkLst>
            <pc:docMk/>
            <pc:sldMk cId="654662696" sldId="403"/>
            <ac:spMk id="2" creationId="{3C05A713-781A-7618-2E01-7A543CB91C6E}"/>
          </ac:spMkLst>
        </pc:spChg>
      </pc:sldChg>
      <pc:sldChg chg="modSp mod">
        <pc:chgData name="Katikhaneni, Adithi" userId="c76f0944-8b20-4f3b-9ccc-fe4c305598d5" providerId="ADAL" clId="{3D731AB4-F2FF-4A7B-BB26-727AE5570935}" dt="2025-01-28T18:09:38.689" v="2567" actId="20577"/>
        <pc:sldMkLst>
          <pc:docMk/>
          <pc:sldMk cId="4096759451" sldId="404"/>
        </pc:sldMkLst>
        <pc:spChg chg="mod">
          <ac:chgData name="Katikhaneni, Adithi" userId="c76f0944-8b20-4f3b-9ccc-fe4c305598d5" providerId="ADAL" clId="{3D731AB4-F2FF-4A7B-BB26-727AE5570935}" dt="2025-01-28T18:09:38.689" v="2567" actId="20577"/>
          <ac:spMkLst>
            <pc:docMk/>
            <pc:sldMk cId="4096759451" sldId="404"/>
            <ac:spMk id="2" creationId="{295AF384-0FB3-31E4-E70F-01894637561F}"/>
          </ac:spMkLst>
        </pc:spChg>
      </pc:sldChg>
      <pc:sldChg chg="modSp mod">
        <pc:chgData name="Katikhaneni, Adithi" userId="c76f0944-8b20-4f3b-9ccc-fe4c305598d5" providerId="ADAL" clId="{3D731AB4-F2FF-4A7B-BB26-727AE5570935}" dt="2025-01-28T18:09:45.746" v="2579" actId="20577"/>
        <pc:sldMkLst>
          <pc:docMk/>
          <pc:sldMk cId="513253808" sldId="405"/>
        </pc:sldMkLst>
        <pc:spChg chg="mod">
          <ac:chgData name="Katikhaneni, Adithi" userId="c76f0944-8b20-4f3b-9ccc-fe4c305598d5" providerId="ADAL" clId="{3D731AB4-F2FF-4A7B-BB26-727AE5570935}" dt="2025-01-28T18:09:45.746" v="2579" actId="20577"/>
          <ac:spMkLst>
            <pc:docMk/>
            <pc:sldMk cId="513253808" sldId="405"/>
            <ac:spMk id="2" creationId="{8ADC9141-A047-0290-CD4D-3EE58E4E36DE}"/>
          </ac:spMkLst>
        </pc:spChg>
      </pc:sldChg>
      <pc:sldChg chg="modSp mod">
        <pc:chgData name="Katikhaneni, Adithi" userId="c76f0944-8b20-4f3b-9ccc-fe4c305598d5" providerId="ADAL" clId="{3D731AB4-F2FF-4A7B-BB26-727AE5570935}" dt="2025-01-28T18:09:50.658" v="2592" actId="20577"/>
        <pc:sldMkLst>
          <pc:docMk/>
          <pc:sldMk cId="2112794829" sldId="406"/>
        </pc:sldMkLst>
        <pc:spChg chg="mod">
          <ac:chgData name="Katikhaneni, Adithi" userId="c76f0944-8b20-4f3b-9ccc-fe4c305598d5" providerId="ADAL" clId="{3D731AB4-F2FF-4A7B-BB26-727AE5570935}" dt="2025-01-28T18:09:50.658" v="2592" actId="20577"/>
          <ac:spMkLst>
            <pc:docMk/>
            <pc:sldMk cId="2112794829" sldId="406"/>
            <ac:spMk id="2" creationId="{49A350CC-A0DB-F14F-2F2B-8FAD425446EC}"/>
          </ac:spMkLst>
        </pc:spChg>
      </pc:sldChg>
      <pc:sldChg chg="modSp mod">
        <pc:chgData name="Katikhaneni, Adithi" userId="c76f0944-8b20-4f3b-9ccc-fe4c305598d5" providerId="ADAL" clId="{3D731AB4-F2FF-4A7B-BB26-727AE5570935}" dt="2025-01-28T18:09:56.899" v="2607" actId="20577"/>
        <pc:sldMkLst>
          <pc:docMk/>
          <pc:sldMk cId="431887156" sldId="407"/>
        </pc:sldMkLst>
        <pc:spChg chg="mod">
          <ac:chgData name="Katikhaneni, Adithi" userId="c76f0944-8b20-4f3b-9ccc-fe4c305598d5" providerId="ADAL" clId="{3D731AB4-F2FF-4A7B-BB26-727AE5570935}" dt="2025-01-28T18:09:56.899" v="2607" actId="20577"/>
          <ac:spMkLst>
            <pc:docMk/>
            <pc:sldMk cId="431887156" sldId="407"/>
            <ac:spMk id="2" creationId="{31739923-8B26-CF0E-C9E0-E3F05F45B64A}"/>
          </ac:spMkLst>
        </pc:spChg>
      </pc:sldChg>
      <pc:sldChg chg="modSp mod">
        <pc:chgData name="Katikhaneni, Adithi" userId="c76f0944-8b20-4f3b-9ccc-fe4c305598d5" providerId="ADAL" clId="{3D731AB4-F2FF-4A7B-BB26-727AE5570935}" dt="2025-01-28T18:10:01.328" v="2620" actId="20577"/>
        <pc:sldMkLst>
          <pc:docMk/>
          <pc:sldMk cId="304610187" sldId="408"/>
        </pc:sldMkLst>
        <pc:spChg chg="mod">
          <ac:chgData name="Katikhaneni, Adithi" userId="c76f0944-8b20-4f3b-9ccc-fe4c305598d5" providerId="ADAL" clId="{3D731AB4-F2FF-4A7B-BB26-727AE5570935}" dt="2025-01-28T18:10:01.328" v="2620" actId="20577"/>
          <ac:spMkLst>
            <pc:docMk/>
            <pc:sldMk cId="304610187" sldId="408"/>
            <ac:spMk id="2" creationId="{FFC103BA-F836-D830-736A-11A8AF5636BF}"/>
          </ac:spMkLst>
        </pc:spChg>
      </pc:sldChg>
      <pc:sldChg chg="modSp mod">
        <pc:chgData name="Katikhaneni, Adithi" userId="c76f0944-8b20-4f3b-9ccc-fe4c305598d5" providerId="ADAL" clId="{3D731AB4-F2FF-4A7B-BB26-727AE5570935}" dt="2025-01-28T18:10:07.825" v="2640" actId="20577"/>
        <pc:sldMkLst>
          <pc:docMk/>
          <pc:sldMk cId="869812177" sldId="409"/>
        </pc:sldMkLst>
        <pc:spChg chg="mod">
          <ac:chgData name="Katikhaneni, Adithi" userId="c76f0944-8b20-4f3b-9ccc-fe4c305598d5" providerId="ADAL" clId="{3D731AB4-F2FF-4A7B-BB26-727AE5570935}" dt="2025-01-28T18:10:07.825" v="2640" actId="20577"/>
          <ac:spMkLst>
            <pc:docMk/>
            <pc:sldMk cId="869812177" sldId="409"/>
            <ac:spMk id="2" creationId="{15C00202-533D-6249-7AC9-6E9E719AFCE2}"/>
          </ac:spMkLst>
        </pc:spChg>
      </pc:sldChg>
      <pc:sldChg chg="modSp mod">
        <pc:chgData name="Katikhaneni, Adithi" userId="c76f0944-8b20-4f3b-9ccc-fe4c305598d5" providerId="ADAL" clId="{3D731AB4-F2FF-4A7B-BB26-727AE5570935}" dt="2025-01-28T18:10:12.195" v="2649" actId="20577"/>
        <pc:sldMkLst>
          <pc:docMk/>
          <pc:sldMk cId="2105427240" sldId="410"/>
        </pc:sldMkLst>
        <pc:spChg chg="mod">
          <ac:chgData name="Katikhaneni, Adithi" userId="c76f0944-8b20-4f3b-9ccc-fe4c305598d5" providerId="ADAL" clId="{3D731AB4-F2FF-4A7B-BB26-727AE5570935}" dt="2025-01-28T18:10:12.195" v="2649" actId="20577"/>
          <ac:spMkLst>
            <pc:docMk/>
            <pc:sldMk cId="2105427240" sldId="410"/>
            <ac:spMk id="2" creationId="{606904E3-A2DD-CDD4-8855-DBFCD2DA7256}"/>
          </ac:spMkLst>
        </pc:spChg>
      </pc:sldChg>
      <pc:sldChg chg="modSp mod">
        <pc:chgData name="Katikhaneni, Adithi" userId="c76f0944-8b20-4f3b-9ccc-fe4c305598d5" providerId="ADAL" clId="{3D731AB4-F2FF-4A7B-BB26-727AE5570935}" dt="2025-01-28T18:09:04.306" v="2482" actId="20577"/>
        <pc:sldMkLst>
          <pc:docMk/>
          <pc:sldMk cId="2430555438" sldId="411"/>
        </pc:sldMkLst>
        <pc:spChg chg="mod">
          <ac:chgData name="Katikhaneni, Adithi" userId="c76f0944-8b20-4f3b-9ccc-fe4c305598d5" providerId="ADAL" clId="{3D731AB4-F2FF-4A7B-BB26-727AE5570935}" dt="2025-01-28T18:09:04.306" v="2482" actId="20577"/>
          <ac:spMkLst>
            <pc:docMk/>
            <pc:sldMk cId="2430555438" sldId="411"/>
            <ac:spMk id="2" creationId="{910ACD78-12AF-E840-58EB-996FB7FDB3D5}"/>
          </ac:spMkLst>
        </pc:spChg>
      </pc:sldChg>
      <pc:sldChg chg="addSp delSp modSp new mod modClrScheme chgLayout">
        <pc:chgData name="Katikhaneni, Adithi" userId="c76f0944-8b20-4f3b-9ccc-fe4c305598d5" providerId="ADAL" clId="{3D731AB4-F2FF-4A7B-BB26-727AE5570935}" dt="2025-01-28T17:36:09.541" v="943" actId="20577"/>
        <pc:sldMkLst>
          <pc:docMk/>
          <pc:sldMk cId="3840960214" sldId="419"/>
        </pc:sldMkLst>
        <pc:spChg chg="add mod ord">
          <ac:chgData name="Katikhaneni, Adithi" userId="c76f0944-8b20-4f3b-9ccc-fe4c305598d5" providerId="ADAL" clId="{3D731AB4-F2FF-4A7B-BB26-727AE5570935}" dt="2025-01-28T17:36:09.541" v="943" actId="20577"/>
          <ac:spMkLst>
            <pc:docMk/>
            <pc:sldMk cId="3840960214" sldId="419"/>
            <ac:spMk id="4" creationId="{D7466091-1C05-EDEE-D86E-44FA3D712E3A}"/>
          </ac:spMkLst>
        </pc:spChg>
        <pc:spChg chg="add mod ord">
          <ac:chgData name="Katikhaneni, Adithi" userId="c76f0944-8b20-4f3b-9ccc-fe4c305598d5" providerId="ADAL" clId="{3D731AB4-F2FF-4A7B-BB26-727AE5570935}" dt="2025-01-28T17:34:59.425" v="859" actId="20577"/>
          <ac:spMkLst>
            <pc:docMk/>
            <pc:sldMk cId="3840960214" sldId="419"/>
            <ac:spMk id="5" creationId="{4927502E-DE87-902F-CAAB-7DACCF3380C5}"/>
          </ac:spMkLst>
        </pc:spChg>
        <pc:spChg chg="add mod ord">
          <ac:chgData name="Katikhaneni, Adithi" userId="c76f0944-8b20-4f3b-9ccc-fe4c305598d5" providerId="ADAL" clId="{3D731AB4-F2FF-4A7B-BB26-727AE5570935}" dt="2025-01-28T17:35:41.074" v="885" actId="20577"/>
          <ac:spMkLst>
            <pc:docMk/>
            <pc:sldMk cId="3840960214" sldId="419"/>
            <ac:spMk id="7" creationId="{C9F289BF-04C4-FE5F-00CD-DB2EBE4281ED}"/>
          </ac:spMkLst>
        </pc:spChg>
        <pc:picChg chg="add mod">
          <ac:chgData name="Katikhaneni, Adithi" userId="c76f0944-8b20-4f3b-9ccc-fe4c305598d5" providerId="ADAL" clId="{3D731AB4-F2FF-4A7B-BB26-727AE5570935}" dt="2025-01-28T17:35:06.014" v="860"/>
          <ac:picMkLst>
            <pc:docMk/>
            <pc:sldMk cId="3840960214" sldId="419"/>
            <ac:picMk id="9" creationId="{FCCA4424-4C95-2044-244D-EB8B89F97978}"/>
          </ac:picMkLst>
        </pc:picChg>
        <pc:picChg chg="add mod">
          <ac:chgData name="Katikhaneni, Adithi" userId="c76f0944-8b20-4f3b-9ccc-fe4c305598d5" providerId="ADAL" clId="{3D731AB4-F2FF-4A7B-BB26-727AE5570935}" dt="2025-01-28T17:35:29.397" v="872"/>
          <ac:picMkLst>
            <pc:docMk/>
            <pc:sldMk cId="3840960214" sldId="419"/>
            <ac:picMk id="10" creationId="{5DABCF51-6C25-FCBA-49C8-E9B1459760D6}"/>
          </ac:picMkLst>
        </pc:picChg>
      </pc:sldChg>
      <pc:sldChg chg="addSp delSp modSp new mod">
        <pc:chgData name="Katikhaneni, Adithi" userId="c76f0944-8b20-4f3b-9ccc-fe4c305598d5" providerId="ADAL" clId="{3D731AB4-F2FF-4A7B-BB26-727AE5570935}" dt="2025-01-28T17:36:51.032" v="980" actId="20577"/>
        <pc:sldMkLst>
          <pc:docMk/>
          <pc:sldMk cId="3732601636" sldId="420"/>
        </pc:sldMkLst>
        <pc:spChg chg="mod">
          <ac:chgData name="Katikhaneni, Adithi" userId="c76f0944-8b20-4f3b-9ccc-fe4c305598d5" providerId="ADAL" clId="{3D731AB4-F2FF-4A7B-BB26-727AE5570935}" dt="2025-01-28T17:36:00.339" v="928" actId="20577"/>
          <ac:spMkLst>
            <pc:docMk/>
            <pc:sldMk cId="3732601636" sldId="420"/>
            <ac:spMk id="2" creationId="{C3848E86-9832-9030-8F94-E89F841C7C4F}"/>
          </ac:spMkLst>
        </pc:spChg>
        <pc:spChg chg="mod">
          <ac:chgData name="Katikhaneni, Adithi" userId="c76f0944-8b20-4f3b-9ccc-fe4c305598d5" providerId="ADAL" clId="{3D731AB4-F2FF-4A7B-BB26-727AE5570935}" dt="2025-01-28T17:36:51.032" v="980" actId="20577"/>
          <ac:spMkLst>
            <pc:docMk/>
            <pc:sldMk cId="3732601636" sldId="420"/>
            <ac:spMk id="5" creationId="{F286D757-3A2B-E9F1-8BA6-1A4853E6F3DB}"/>
          </ac:spMkLst>
        </pc:spChg>
        <pc:spChg chg="add mod">
          <ac:chgData name="Katikhaneni, Adithi" userId="c76f0944-8b20-4f3b-9ccc-fe4c305598d5" providerId="ADAL" clId="{3D731AB4-F2FF-4A7B-BB26-727AE5570935}" dt="2025-01-28T17:36:19.419" v="944"/>
          <ac:spMkLst>
            <pc:docMk/>
            <pc:sldMk cId="3732601636" sldId="420"/>
            <ac:spMk id="7" creationId="{CB8B0DF0-1951-659B-9D17-A03DBE02DA85}"/>
          </ac:spMkLst>
        </pc:spChg>
        <pc:picChg chg="add mod">
          <ac:chgData name="Katikhaneni, Adithi" userId="c76f0944-8b20-4f3b-9ccc-fe4c305598d5" providerId="ADAL" clId="{3D731AB4-F2FF-4A7B-BB26-727AE5570935}" dt="2025-01-28T17:36:19.419" v="944"/>
          <ac:picMkLst>
            <pc:docMk/>
            <pc:sldMk cId="3732601636" sldId="420"/>
            <ac:picMk id="8" creationId="{EC077DF0-DDE7-D4DC-859B-6C2F8EFD4847}"/>
          </ac:picMkLst>
        </pc:picChg>
        <pc:picChg chg="add mod">
          <ac:chgData name="Katikhaneni, Adithi" userId="c76f0944-8b20-4f3b-9ccc-fe4c305598d5" providerId="ADAL" clId="{3D731AB4-F2FF-4A7B-BB26-727AE5570935}" dt="2025-01-28T17:36:43.320" v="949"/>
          <ac:picMkLst>
            <pc:docMk/>
            <pc:sldMk cId="3732601636" sldId="420"/>
            <ac:picMk id="12" creationId="{46DBD07A-5940-6A48-71D6-65B90BEE4D7E}"/>
          </ac:picMkLst>
        </pc:picChg>
      </pc:sldChg>
      <pc:sldChg chg="modSp new mod">
        <pc:chgData name="Katikhaneni, Adithi" userId="c76f0944-8b20-4f3b-9ccc-fe4c305598d5" providerId="ADAL" clId="{3D731AB4-F2FF-4A7B-BB26-727AE5570935}" dt="2025-01-28T17:42:25.186" v="1567" actId="20577"/>
        <pc:sldMkLst>
          <pc:docMk/>
          <pc:sldMk cId="337411645" sldId="421"/>
        </pc:sldMkLst>
        <pc:spChg chg="mod">
          <ac:chgData name="Katikhaneni, Adithi" userId="c76f0944-8b20-4f3b-9ccc-fe4c305598d5" providerId="ADAL" clId="{3D731AB4-F2FF-4A7B-BB26-727AE5570935}" dt="2025-01-28T17:42:25.186" v="1567" actId="20577"/>
          <ac:spMkLst>
            <pc:docMk/>
            <pc:sldMk cId="337411645" sldId="421"/>
            <ac:spMk id="2" creationId="{C3DAEBB1-6BE1-BFD1-75E5-BEF876A81F1C}"/>
          </ac:spMkLst>
        </pc:spChg>
      </pc:sldChg>
      <pc:sldChg chg="modSp new mod">
        <pc:chgData name="Katikhaneni, Adithi" userId="c76f0944-8b20-4f3b-9ccc-fe4c305598d5" providerId="ADAL" clId="{3D731AB4-F2FF-4A7B-BB26-727AE5570935}" dt="2025-01-28T17:42:33.862" v="1597" actId="20577"/>
        <pc:sldMkLst>
          <pc:docMk/>
          <pc:sldMk cId="621806427" sldId="422"/>
        </pc:sldMkLst>
        <pc:spChg chg="mod">
          <ac:chgData name="Katikhaneni, Adithi" userId="c76f0944-8b20-4f3b-9ccc-fe4c305598d5" providerId="ADAL" clId="{3D731AB4-F2FF-4A7B-BB26-727AE5570935}" dt="2025-01-28T17:42:33.862" v="1597" actId="20577"/>
          <ac:spMkLst>
            <pc:docMk/>
            <pc:sldMk cId="621806427" sldId="422"/>
            <ac:spMk id="2" creationId="{B5C53184-D2ED-ADB3-B373-AD4FE9A8E2FC}"/>
          </ac:spMkLst>
        </pc:spChg>
      </pc:sldChg>
      <pc:sldChg chg="modSp new mod">
        <pc:chgData name="Katikhaneni, Adithi" userId="c76f0944-8b20-4f3b-9ccc-fe4c305598d5" providerId="ADAL" clId="{3D731AB4-F2FF-4A7B-BB26-727AE5570935}" dt="2025-01-28T17:42:46.930" v="1624" actId="20577"/>
        <pc:sldMkLst>
          <pc:docMk/>
          <pc:sldMk cId="384289352" sldId="423"/>
        </pc:sldMkLst>
        <pc:spChg chg="mod">
          <ac:chgData name="Katikhaneni, Adithi" userId="c76f0944-8b20-4f3b-9ccc-fe4c305598d5" providerId="ADAL" clId="{3D731AB4-F2FF-4A7B-BB26-727AE5570935}" dt="2025-01-28T17:42:46.930" v="1624" actId="20577"/>
          <ac:spMkLst>
            <pc:docMk/>
            <pc:sldMk cId="384289352" sldId="423"/>
            <ac:spMk id="2" creationId="{63D412D0-2243-974A-7DB3-A8AF7A94979C}"/>
          </ac:spMkLst>
        </pc:spChg>
      </pc:sldChg>
      <pc:sldChg chg="addSp delSp modSp new mod modClrScheme chgLayout">
        <pc:chgData name="Katikhaneni, Adithi" userId="c76f0944-8b20-4f3b-9ccc-fe4c305598d5" providerId="ADAL" clId="{3D731AB4-F2FF-4A7B-BB26-727AE5570935}" dt="2025-01-28T17:58:47.710" v="1706" actId="122"/>
        <pc:sldMkLst>
          <pc:docMk/>
          <pc:sldMk cId="3205405367" sldId="424"/>
        </pc:sldMkLst>
        <pc:spChg chg="mod ord">
          <ac:chgData name="Katikhaneni, Adithi" userId="c76f0944-8b20-4f3b-9ccc-fe4c305598d5" providerId="ADAL" clId="{3D731AB4-F2FF-4A7B-BB26-727AE5570935}" dt="2025-01-28T17:57:16.733" v="1683" actId="1076"/>
          <ac:spMkLst>
            <pc:docMk/>
            <pc:sldMk cId="3205405367" sldId="424"/>
            <ac:spMk id="2" creationId="{BD2EC620-E53F-ED09-FFC8-F337A767B4F6}"/>
          </ac:spMkLst>
        </pc:spChg>
        <pc:spChg chg="add mod ord">
          <ac:chgData name="Katikhaneni, Adithi" userId="c76f0944-8b20-4f3b-9ccc-fe4c305598d5" providerId="ADAL" clId="{3D731AB4-F2FF-4A7B-BB26-727AE5570935}" dt="2025-01-28T17:58:44.449" v="1704" actId="122"/>
          <ac:spMkLst>
            <pc:docMk/>
            <pc:sldMk cId="3205405367" sldId="424"/>
            <ac:spMk id="4" creationId="{71A70E4C-B385-CA15-A001-1EBDCD13D1FD}"/>
          </ac:spMkLst>
        </pc:spChg>
        <pc:spChg chg="add del mod ord">
          <ac:chgData name="Katikhaneni, Adithi" userId="c76f0944-8b20-4f3b-9ccc-fe4c305598d5" providerId="ADAL" clId="{3D731AB4-F2FF-4A7B-BB26-727AE5570935}" dt="2025-01-28T17:58:46.294" v="1705" actId="122"/>
          <ac:spMkLst>
            <pc:docMk/>
            <pc:sldMk cId="3205405367" sldId="424"/>
            <ac:spMk id="6" creationId="{01C171FA-282E-1AB6-3DFE-C5A24B26510B}"/>
          </ac:spMkLst>
        </pc:spChg>
        <pc:spChg chg="add mod">
          <ac:chgData name="Katikhaneni, Adithi" userId="c76f0944-8b20-4f3b-9ccc-fe4c305598d5" providerId="ADAL" clId="{3D731AB4-F2FF-4A7B-BB26-727AE5570935}" dt="2025-01-28T17:58:47.710" v="1706" actId="122"/>
          <ac:spMkLst>
            <pc:docMk/>
            <pc:sldMk cId="3205405367" sldId="424"/>
            <ac:spMk id="12" creationId="{09D0E51D-69BB-010A-9C64-94047E2C06EE}"/>
          </ac:spMkLst>
        </pc:spChg>
        <pc:picChg chg="add mod">
          <ac:chgData name="Katikhaneni, Adithi" userId="c76f0944-8b20-4f3b-9ccc-fe4c305598d5" providerId="ADAL" clId="{3D731AB4-F2FF-4A7B-BB26-727AE5570935}" dt="2025-01-28T17:57:13.659" v="1681" actId="14100"/>
          <ac:picMkLst>
            <pc:docMk/>
            <pc:sldMk cId="3205405367" sldId="424"/>
            <ac:picMk id="8" creationId="{2B0DCAFD-36FA-16AC-DEBF-7BC3B9B9863F}"/>
          </ac:picMkLst>
        </pc:picChg>
        <pc:picChg chg="add mod">
          <ac:chgData name="Katikhaneni, Adithi" userId="c76f0944-8b20-4f3b-9ccc-fe4c305598d5" providerId="ADAL" clId="{3D731AB4-F2FF-4A7B-BB26-727AE5570935}" dt="2025-01-28T17:57:25.560" v="1684" actId="1076"/>
          <ac:picMkLst>
            <pc:docMk/>
            <pc:sldMk cId="3205405367" sldId="424"/>
            <ac:picMk id="9" creationId="{129EE7A4-3AF8-DC34-A754-EBD72CD7D788}"/>
          </ac:picMkLst>
        </pc:picChg>
        <pc:picChg chg="add mod">
          <ac:chgData name="Katikhaneni, Adithi" userId="c76f0944-8b20-4f3b-9ccc-fe4c305598d5" providerId="ADAL" clId="{3D731AB4-F2FF-4A7B-BB26-727AE5570935}" dt="2025-01-28T17:58:41.785" v="1703" actId="14100"/>
          <ac:picMkLst>
            <pc:docMk/>
            <pc:sldMk cId="3205405367" sldId="424"/>
            <ac:picMk id="13" creationId="{A22753AE-F862-2596-4079-3851B11C41DD}"/>
          </ac:picMkLst>
        </pc:picChg>
      </pc:sldChg>
    </pc:docChg>
  </pc:docChgLst>
  <pc:docChgLst>
    <pc:chgData name="Katikhaneni, Adithi" userId="c76f0944-8b20-4f3b-9ccc-fe4c305598d5" providerId="ADAL" clId="{3BFE7604-AFDB-4B3C-A4D2-85118BC50ECA}"/>
    <pc:docChg chg="undo custSel addSld delSld modSld addSection modSection">
      <pc:chgData name="Katikhaneni, Adithi" userId="c76f0944-8b20-4f3b-9ccc-fe4c305598d5" providerId="ADAL" clId="{3BFE7604-AFDB-4B3C-A4D2-85118BC50ECA}" dt="2025-02-06T17:02:38.702" v="7960" actId="680"/>
      <pc:docMkLst>
        <pc:docMk/>
      </pc:docMkLst>
      <pc:sldChg chg="addSp delSp modSp mod">
        <pc:chgData name="Katikhaneni, Adithi" userId="c76f0944-8b20-4f3b-9ccc-fe4c305598d5" providerId="ADAL" clId="{3BFE7604-AFDB-4B3C-A4D2-85118BC50ECA}" dt="2025-01-28T17:56:02.187" v="2" actId="22"/>
        <pc:sldMkLst>
          <pc:docMk/>
          <pc:sldMk cId="337411645" sldId="421"/>
        </pc:sldMkLst>
        <pc:picChg chg="add mod ord">
          <ac:chgData name="Katikhaneni, Adithi" userId="c76f0944-8b20-4f3b-9ccc-fe4c305598d5" providerId="ADAL" clId="{3BFE7604-AFDB-4B3C-A4D2-85118BC50ECA}" dt="2025-01-28T17:56:02.187" v="2" actId="22"/>
          <ac:picMkLst>
            <pc:docMk/>
            <pc:sldMk cId="337411645" sldId="421"/>
            <ac:picMk id="5" creationId="{49EAB4DA-8E93-83D9-6850-662EC54CE84F}"/>
          </ac:picMkLst>
        </pc:picChg>
      </pc:sldChg>
      <pc:sldChg chg="addSp delSp modSp mod">
        <pc:chgData name="Katikhaneni, Adithi" userId="c76f0944-8b20-4f3b-9ccc-fe4c305598d5" providerId="ADAL" clId="{3BFE7604-AFDB-4B3C-A4D2-85118BC50ECA}" dt="2025-01-28T17:51:31.989" v="0" actId="22"/>
        <pc:sldMkLst>
          <pc:docMk/>
          <pc:sldMk cId="621806427" sldId="422"/>
        </pc:sldMkLst>
        <pc:picChg chg="add mod ord">
          <ac:chgData name="Katikhaneni, Adithi" userId="c76f0944-8b20-4f3b-9ccc-fe4c305598d5" providerId="ADAL" clId="{3BFE7604-AFDB-4B3C-A4D2-85118BC50ECA}" dt="2025-01-28T17:51:31.989" v="0" actId="22"/>
          <ac:picMkLst>
            <pc:docMk/>
            <pc:sldMk cId="621806427" sldId="422"/>
            <ac:picMk id="5" creationId="{5EC1BA68-82DF-96E9-0030-233EA8945EC6}"/>
          </ac:picMkLst>
        </pc:picChg>
      </pc:sldChg>
      <pc:sldChg chg="addSp delSp modSp mod">
        <pc:chgData name="Katikhaneni, Adithi" userId="c76f0944-8b20-4f3b-9ccc-fe4c305598d5" providerId="ADAL" clId="{3BFE7604-AFDB-4B3C-A4D2-85118BC50ECA}" dt="2025-01-28T17:52:13.572" v="1" actId="22"/>
        <pc:sldMkLst>
          <pc:docMk/>
          <pc:sldMk cId="384289352" sldId="423"/>
        </pc:sldMkLst>
        <pc:picChg chg="add mod ord">
          <ac:chgData name="Katikhaneni, Adithi" userId="c76f0944-8b20-4f3b-9ccc-fe4c305598d5" providerId="ADAL" clId="{3BFE7604-AFDB-4B3C-A4D2-85118BC50ECA}" dt="2025-01-28T17:52:13.572" v="1" actId="22"/>
          <ac:picMkLst>
            <pc:docMk/>
            <pc:sldMk cId="384289352" sldId="423"/>
            <ac:picMk id="5" creationId="{17BF902D-BC1E-7716-8A8B-FB4144D36EB0}"/>
          </ac:picMkLst>
        </pc:picChg>
      </pc:sldChg>
      <pc:sldChg chg="add">
        <pc:chgData name="Katikhaneni, Adithi" userId="c76f0944-8b20-4f3b-9ccc-fe4c305598d5" providerId="ADAL" clId="{3BFE7604-AFDB-4B3C-A4D2-85118BC50ECA}" dt="2025-02-03T14:21:12.347" v="135"/>
        <pc:sldMkLst>
          <pc:docMk/>
          <pc:sldMk cId="2766984182" sldId="425"/>
        </pc:sldMkLst>
      </pc:sldChg>
      <pc:sldChg chg="addSp delSp modSp new del mod modClrScheme chgLayout">
        <pc:chgData name="Katikhaneni, Adithi" userId="c76f0944-8b20-4f3b-9ccc-fe4c305598d5" providerId="ADAL" clId="{3BFE7604-AFDB-4B3C-A4D2-85118BC50ECA}" dt="2025-02-03T14:21:09.474" v="134" actId="2696"/>
        <pc:sldMkLst>
          <pc:docMk/>
          <pc:sldMk cId="3373003063" sldId="425"/>
        </pc:sldMkLst>
      </pc:sldChg>
      <pc:sldChg chg="addSp delSp modSp new del mod">
        <pc:chgData name="Katikhaneni, Adithi" userId="c76f0944-8b20-4f3b-9ccc-fe4c305598d5" providerId="ADAL" clId="{3BFE7604-AFDB-4B3C-A4D2-85118BC50ECA}" dt="2025-02-06T15:47:47.068" v="5915" actId="47"/>
        <pc:sldMkLst>
          <pc:docMk/>
          <pc:sldMk cId="3467795794" sldId="426"/>
        </pc:sldMkLst>
      </pc:sldChg>
      <pc:sldChg chg="addSp delSp modSp new mod">
        <pc:chgData name="Katikhaneni, Adithi" userId="c76f0944-8b20-4f3b-9ccc-fe4c305598d5" providerId="ADAL" clId="{3BFE7604-AFDB-4B3C-A4D2-85118BC50ECA}" dt="2025-02-06T15:42:31.251" v="5737" actId="20577"/>
        <pc:sldMkLst>
          <pc:docMk/>
          <pc:sldMk cId="748137315" sldId="427"/>
        </pc:sldMkLst>
        <pc:spChg chg="mod">
          <ac:chgData name="Katikhaneni, Adithi" userId="c76f0944-8b20-4f3b-9ccc-fe4c305598d5" providerId="ADAL" clId="{3BFE7604-AFDB-4B3C-A4D2-85118BC50ECA}" dt="2025-02-06T15:42:31.251" v="5737" actId="20577"/>
          <ac:spMkLst>
            <pc:docMk/>
            <pc:sldMk cId="748137315" sldId="427"/>
            <ac:spMk id="2" creationId="{CC950CA9-85A7-3DD0-02FA-635FE68D08EE}"/>
          </ac:spMkLst>
        </pc:spChg>
        <pc:picChg chg="add mod ord">
          <ac:chgData name="Katikhaneni, Adithi" userId="c76f0944-8b20-4f3b-9ccc-fe4c305598d5" providerId="ADAL" clId="{3BFE7604-AFDB-4B3C-A4D2-85118BC50ECA}" dt="2025-02-03T19:15:48.529" v="331" actId="22"/>
          <ac:picMkLst>
            <pc:docMk/>
            <pc:sldMk cId="748137315" sldId="427"/>
            <ac:picMk id="13" creationId="{1DB87170-0973-6284-54A0-DA0757738CF5}"/>
          </ac:picMkLst>
        </pc:picChg>
      </pc:sldChg>
      <pc:sldChg chg="add del">
        <pc:chgData name="Katikhaneni, Adithi" userId="c76f0944-8b20-4f3b-9ccc-fe4c305598d5" providerId="ADAL" clId="{3BFE7604-AFDB-4B3C-A4D2-85118BC50ECA}" dt="2025-02-03T14:21:24.492" v="151" actId="47"/>
        <pc:sldMkLst>
          <pc:docMk/>
          <pc:sldMk cId="2898780008" sldId="427"/>
        </pc:sldMkLst>
      </pc:sldChg>
      <pc:sldChg chg="addSp delSp modSp new mod">
        <pc:chgData name="Katikhaneni, Adithi" userId="c76f0944-8b20-4f3b-9ccc-fe4c305598d5" providerId="ADAL" clId="{3BFE7604-AFDB-4B3C-A4D2-85118BC50ECA}" dt="2025-02-06T15:42:35.972" v="5744" actId="20577"/>
        <pc:sldMkLst>
          <pc:docMk/>
          <pc:sldMk cId="832364375" sldId="428"/>
        </pc:sldMkLst>
        <pc:spChg chg="mod">
          <ac:chgData name="Katikhaneni, Adithi" userId="c76f0944-8b20-4f3b-9ccc-fe4c305598d5" providerId="ADAL" clId="{3BFE7604-AFDB-4B3C-A4D2-85118BC50ECA}" dt="2025-02-06T15:42:35.972" v="5744" actId="20577"/>
          <ac:spMkLst>
            <pc:docMk/>
            <pc:sldMk cId="832364375" sldId="428"/>
            <ac:spMk id="2" creationId="{7012AF63-4848-AA38-DC57-909485BEFA4C}"/>
          </ac:spMkLst>
        </pc:spChg>
        <pc:picChg chg="add mod ord">
          <ac:chgData name="Katikhaneni, Adithi" userId="c76f0944-8b20-4f3b-9ccc-fe4c305598d5" providerId="ADAL" clId="{3BFE7604-AFDB-4B3C-A4D2-85118BC50ECA}" dt="2025-02-03T19:31:35.397" v="333" actId="22"/>
          <ac:picMkLst>
            <pc:docMk/>
            <pc:sldMk cId="832364375" sldId="428"/>
            <ac:picMk id="7" creationId="{DDE6D7E7-D76C-74CF-23F0-5103D79D9956}"/>
          </ac:picMkLst>
        </pc:picChg>
      </pc:sldChg>
      <pc:sldChg chg="new del">
        <pc:chgData name="Katikhaneni, Adithi" userId="c76f0944-8b20-4f3b-9ccc-fe4c305598d5" providerId="ADAL" clId="{3BFE7604-AFDB-4B3C-A4D2-85118BC50ECA}" dt="2025-02-03T14:27:17.631" v="181" actId="47"/>
        <pc:sldMkLst>
          <pc:docMk/>
          <pc:sldMk cId="1352060999" sldId="428"/>
        </pc:sldMkLst>
      </pc:sldChg>
      <pc:sldChg chg="new del">
        <pc:chgData name="Katikhaneni, Adithi" userId="c76f0944-8b20-4f3b-9ccc-fe4c305598d5" providerId="ADAL" clId="{3BFE7604-AFDB-4B3C-A4D2-85118BC50ECA}" dt="2025-02-03T14:27:13.040" v="179" actId="47"/>
        <pc:sldMkLst>
          <pc:docMk/>
          <pc:sldMk cId="2628709694" sldId="428"/>
        </pc:sldMkLst>
      </pc:sldChg>
      <pc:sldChg chg="addSp delSp modSp new mod">
        <pc:chgData name="Katikhaneni, Adithi" userId="c76f0944-8b20-4f3b-9ccc-fe4c305598d5" providerId="ADAL" clId="{3BFE7604-AFDB-4B3C-A4D2-85118BC50ECA}" dt="2025-02-06T15:42:48.882" v="5777" actId="20577"/>
        <pc:sldMkLst>
          <pc:docMk/>
          <pc:sldMk cId="4255000900" sldId="429"/>
        </pc:sldMkLst>
        <pc:spChg chg="mod">
          <ac:chgData name="Katikhaneni, Adithi" userId="c76f0944-8b20-4f3b-9ccc-fe4c305598d5" providerId="ADAL" clId="{3BFE7604-AFDB-4B3C-A4D2-85118BC50ECA}" dt="2025-02-06T15:42:48.882" v="5777" actId="20577"/>
          <ac:spMkLst>
            <pc:docMk/>
            <pc:sldMk cId="4255000900" sldId="429"/>
            <ac:spMk id="2" creationId="{27179D58-623D-1DD5-38A5-CC8422874BEE}"/>
          </ac:spMkLst>
        </pc:spChg>
        <pc:picChg chg="add mod ord">
          <ac:chgData name="Katikhaneni, Adithi" userId="c76f0944-8b20-4f3b-9ccc-fe4c305598d5" providerId="ADAL" clId="{3BFE7604-AFDB-4B3C-A4D2-85118BC50ECA}" dt="2025-02-04T03:40:00.326" v="338" actId="22"/>
          <ac:picMkLst>
            <pc:docMk/>
            <pc:sldMk cId="4255000900" sldId="429"/>
            <ac:picMk id="7" creationId="{4150A0C9-D825-602C-6B91-EA8066A2B07D}"/>
          </ac:picMkLst>
        </pc:picChg>
      </pc:sldChg>
      <pc:sldChg chg="addSp delSp modSp new mod">
        <pc:chgData name="Katikhaneni, Adithi" userId="c76f0944-8b20-4f3b-9ccc-fe4c305598d5" providerId="ADAL" clId="{3BFE7604-AFDB-4B3C-A4D2-85118BC50ECA}" dt="2025-02-06T15:42:44.948" v="5770" actId="20577"/>
        <pc:sldMkLst>
          <pc:docMk/>
          <pc:sldMk cId="110645658" sldId="430"/>
        </pc:sldMkLst>
        <pc:spChg chg="mod">
          <ac:chgData name="Katikhaneni, Adithi" userId="c76f0944-8b20-4f3b-9ccc-fe4c305598d5" providerId="ADAL" clId="{3BFE7604-AFDB-4B3C-A4D2-85118BC50ECA}" dt="2025-02-06T15:42:44.948" v="5770" actId="20577"/>
          <ac:spMkLst>
            <pc:docMk/>
            <pc:sldMk cId="110645658" sldId="430"/>
            <ac:spMk id="2" creationId="{008902E7-2A55-CDCD-3531-152680B1106B}"/>
          </ac:spMkLst>
        </pc:spChg>
        <pc:picChg chg="add mod ord">
          <ac:chgData name="Katikhaneni, Adithi" userId="c76f0944-8b20-4f3b-9ccc-fe4c305598d5" providerId="ADAL" clId="{3BFE7604-AFDB-4B3C-A4D2-85118BC50ECA}" dt="2025-02-04T03:46:49.717" v="340" actId="22"/>
          <ac:picMkLst>
            <pc:docMk/>
            <pc:sldMk cId="110645658" sldId="430"/>
            <ac:picMk id="7" creationId="{2298F56A-B8CD-0055-D2F4-363350717665}"/>
          </ac:picMkLst>
        </pc:picChg>
      </pc:sldChg>
      <pc:sldChg chg="addSp delSp modSp new mod">
        <pc:chgData name="Katikhaneni, Adithi" userId="c76f0944-8b20-4f3b-9ccc-fe4c305598d5" providerId="ADAL" clId="{3BFE7604-AFDB-4B3C-A4D2-85118BC50ECA}" dt="2025-02-06T15:42:56.035" v="5802" actId="20577"/>
        <pc:sldMkLst>
          <pc:docMk/>
          <pc:sldMk cId="1106491870" sldId="431"/>
        </pc:sldMkLst>
        <pc:spChg chg="mod">
          <ac:chgData name="Katikhaneni, Adithi" userId="c76f0944-8b20-4f3b-9ccc-fe4c305598d5" providerId="ADAL" clId="{3BFE7604-AFDB-4B3C-A4D2-85118BC50ECA}" dt="2025-02-06T15:42:56.035" v="5802" actId="20577"/>
          <ac:spMkLst>
            <pc:docMk/>
            <pc:sldMk cId="1106491870" sldId="431"/>
            <ac:spMk id="2" creationId="{19AAE229-7EAB-4515-F12C-F841E6025BE6}"/>
          </ac:spMkLst>
        </pc:spChg>
        <pc:picChg chg="add mod ord">
          <ac:chgData name="Katikhaneni, Adithi" userId="c76f0944-8b20-4f3b-9ccc-fe4c305598d5" providerId="ADAL" clId="{3BFE7604-AFDB-4B3C-A4D2-85118BC50ECA}" dt="2025-02-04T03:50:39.119" v="341" actId="22"/>
          <ac:picMkLst>
            <pc:docMk/>
            <pc:sldMk cId="1106491870" sldId="431"/>
            <ac:picMk id="11" creationId="{291374E4-72D8-299E-69E4-F4DB9857ACA6}"/>
          </ac:picMkLst>
        </pc:picChg>
      </pc:sldChg>
      <pc:sldChg chg="addSp delSp modSp new mod">
        <pc:chgData name="Katikhaneni, Adithi" userId="c76f0944-8b20-4f3b-9ccc-fe4c305598d5" providerId="ADAL" clId="{3BFE7604-AFDB-4B3C-A4D2-85118BC50ECA}" dt="2025-02-06T15:43:05.005" v="5809" actId="20577"/>
        <pc:sldMkLst>
          <pc:docMk/>
          <pc:sldMk cId="2665844022" sldId="432"/>
        </pc:sldMkLst>
        <pc:spChg chg="mod">
          <ac:chgData name="Katikhaneni, Adithi" userId="c76f0944-8b20-4f3b-9ccc-fe4c305598d5" providerId="ADAL" clId="{3BFE7604-AFDB-4B3C-A4D2-85118BC50ECA}" dt="2025-02-06T15:43:05.005" v="5809" actId="20577"/>
          <ac:spMkLst>
            <pc:docMk/>
            <pc:sldMk cId="2665844022" sldId="432"/>
            <ac:spMk id="2" creationId="{0F4F4678-D375-BEAE-1964-12BCE5A21566}"/>
          </ac:spMkLst>
        </pc:spChg>
        <pc:picChg chg="add mod ord">
          <ac:chgData name="Katikhaneni, Adithi" userId="c76f0944-8b20-4f3b-9ccc-fe4c305598d5" providerId="ADAL" clId="{3BFE7604-AFDB-4B3C-A4D2-85118BC50ECA}" dt="2025-02-04T04:00:39.564" v="343" actId="22"/>
          <ac:picMkLst>
            <pc:docMk/>
            <pc:sldMk cId="2665844022" sldId="432"/>
            <ac:picMk id="7" creationId="{B55F100D-F63F-3850-1B70-3581E967BF4C}"/>
          </ac:picMkLst>
        </pc:picChg>
      </pc:sldChg>
      <pc:sldChg chg="addSp delSp modSp new mod">
        <pc:chgData name="Katikhaneni, Adithi" userId="c76f0944-8b20-4f3b-9ccc-fe4c305598d5" providerId="ADAL" clId="{3BFE7604-AFDB-4B3C-A4D2-85118BC50ECA}" dt="2025-02-06T15:43:08.377" v="5816" actId="20577"/>
        <pc:sldMkLst>
          <pc:docMk/>
          <pc:sldMk cId="4274492774" sldId="433"/>
        </pc:sldMkLst>
        <pc:spChg chg="mod">
          <ac:chgData name="Katikhaneni, Adithi" userId="c76f0944-8b20-4f3b-9ccc-fe4c305598d5" providerId="ADAL" clId="{3BFE7604-AFDB-4B3C-A4D2-85118BC50ECA}" dt="2025-02-06T15:43:08.377" v="5816" actId="20577"/>
          <ac:spMkLst>
            <pc:docMk/>
            <pc:sldMk cId="4274492774" sldId="433"/>
            <ac:spMk id="2" creationId="{F94B09B9-97A3-D898-9DFF-DD016D77B73C}"/>
          </ac:spMkLst>
        </pc:spChg>
        <pc:picChg chg="add mod ord">
          <ac:chgData name="Katikhaneni, Adithi" userId="c76f0944-8b20-4f3b-9ccc-fe4c305598d5" providerId="ADAL" clId="{3BFE7604-AFDB-4B3C-A4D2-85118BC50ECA}" dt="2025-02-04T04:05:38.176" v="346" actId="22"/>
          <ac:picMkLst>
            <pc:docMk/>
            <pc:sldMk cId="4274492774" sldId="433"/>
            <ac:picMk id="7" creationId="{6012BB1B-B929-9970-91EE-F609339C529C}"/>
          </ac:picMkLst>
        </pc:picChg>
      </pc:sldChg>
      <pc:sldChg chg="addSp delSp modSp new del mod">
        <pc:chgData name="Katikhaneni, Adithi" userId="c76f0944-8b20-4f3b-9ccc-fe4c305598d5" providerId="ADAL" clId="{3BFE7604-AFDB-4B3C-A4D2-85118BC50ECA}" dt="2025-02-04T04:00:43.490" v="344" actId="47"/>
        <pc:sldMkLst>
          <pc:docMk/>
          <pc:sldMk cId="1953904328" sldId="434"/>
        </pc:sldMkLst>
      </pc:sldChg>
      <pc:sldChg chg="addSp delSp modSp add mod">
        <pc:chgData name="Katikhaneni, Adithi" userId="c76f0944-8b20-4f3b-9ccc-fe4c305598d5" providerId="ADAL" clId="{3BFE7604-AFDB-4B3C-A4D2-85118BC50ECA}" dt="2025-02-06T15:43:16.459" v="5823" actId="20577"/>
        <pc:sldMkLst>
          <pc:docMk/>
          <pc:sldMk cId="2527061370" sldId="434"/>
        </pc:sldMkLst>
        <pc:spChg chg="mod">
          <ac:chgData name="Katikhaneni, Adithi" userId="c76f0944-8b20-4f3b-9ccc-fe4c305598d5" providerId="ADAL" clId="{3BFE7604-AFDB-4B3C-A4D2-85118BC50ECA}" dt="2025-02-06T15:43:16.459" v="5823" actId="20577"/>
          <ac:spMkLst>
            <pc:docMk/>
            <pc:sldMk cId="2527061370" sldId="434"/>
            <ac:spMk id="2" creationId="{00275605-2900-A775-6D62-947C745DB333}"/>
          </ac:spMkLst>
        </pc:spChg>
        <pc:picChg chg="add mod ord">
          <ac:chgData name="Katikhaneni, Adithi" userId="c76f0944-8b20-4f3b-9ccc-fe4c305598d5" providerId="ADAL" clId="{3BFE7604-AFDB-4B3C-A4D2-85118BC50ECA}" dt="2025-02-04T04:12:33.950" v="371" actId="22"/>
          <ac:picMkLst>
            <pc:docMk/>
            <pc:sldMk cId="2527061370" sldId="434"/>
            <ac:picMk id="6" creationId="{A042FA7B-6951-DB17-41F0-6FAD154182D4}"/>
          </ac:picMkLst>
        </pc:picChg>
      </pc:sldChg>
      <pc:sldChg chg="addSp delSp modSp add mod">
        <pc:chgData name="Katikhaneni, Adithi" userId="c76f0944-8b20-4f3b-9ccc-fe4c305598d5" providerId="ADAL" clId="{3BFE7604-AFDB-4B3C-A4D2-85118BC50ECA}" dt="2025-02-06T15:43:24.216" v="5830" actId="20577"/>
        <pc:sldMkLst>
          <pc:docMk/>
          <pc:sldMk cId="4100570323" sldId="435"/>
        </pc:sldMkLst>
        <pc:spChg chg="mod">
          <ac:chgData name="Katikhaneni, Adithi" userId="c76f0944-8b20-4f3b-9ccc-fe4c305598d5" providerId="ADAL" clId="{3BFE7604-AFDB-4B3C-A4D2-85118BC50ECA}" dt="2025-02-06T15:43:24.216" v="5830" actId="20577"/>
          <ac:spMkLst>
            <pc:docMk/>
            <pc:sldMk cId="4100570323" sldId="435"/>
            <ac:spMk id="2" creationId="{B78BB7D9-3631-032F-D686-1F4EBC09FF11}"/>
          </ac:spMkLst>
        </pc:spChg>
        <pc:picChg chg="add mod ord">
          <ac:chgData name="Katikhaneni, Adithi" userId="c76f0944-8b20-4f3b-9ccc-fe4c305598d5" providerId="ADAL" clId="{3BFE7604-AFDB-4B3C-A4D2-85118BC50ECA}" dt="2025-02-04T04:14:19.526" v="372" actId="22"/>
          <ac:picMkLst>
            <pc:docMk/>
            <pc:sldMk cId="4100570323" sldId="435"/>
            <ac:picMk id="5" creationId="{07617BCF-DEFB-A5E3-037D-B7F780B346CE}"/>
          </ac:picMkLst>
        </pc:picChg>
      </pc:sldChg>
      <pc:sldChg chg="addSp delSp modSp add mod">
        <pc:chgData name="Katikhaneni, Adithi" userId="c76f0944-8b20-4f3b-9ccc-fe4c305598d5" providerId="ADAL" clId="{3BFE7604-AFDB-4B3C-A4D2-85118BC50ECA}" dt="2025-02-06T15:43:39.900" v="5846" actId="20577"/>
        <pc:sldMkLst>
          <pc:docMk/>
          <pc:sldMk cId="935689146" sldId="436"/>
        </pc:sldMkLst>
        <pc:spChg chg="mod">
          <ac:chgData name="Katikhaneni, Adithi" userId="c76f0944-8b20-4f3b-9ccc-fe4c305598d5" providerId="ADAL" clId="{3BFE7604-AFDB-4B3C-A4D2-85118BC50ECA}" dt="2025-02-06T15:43:39.900" v="5846" actId="20577"/>
          <ac:spMkLst>
            <pc:docMk/>
            <pc:sldMk cId="935689146" sldId="436"/>
            <ac:spMk id="2" creationId="{905EC78E-6E3D-AEC6-9B52-396D6A53749A}"/>
          </ac:spMkLst>
        </pc:spChg>
        <pc:picChg chg="add mod ord">
          <ac:chgData name="Katikhaneni, Adithi" userId="c76f0944-8b20-4f3b-9ccc-fe4c305598d5" providerId="ADAL" clId="{3BFE7604-AFDB-4B3C-A4D2-85118BC50ECA}" dt="2025-02-04T04:17:35.975" v="373" actId="22"/>
          <ac:picMkLst>
            <pc:docMk/>
            <pc:sldMk cId="935689146" sldId="436"/>
            <ac:picMk id="5" creationId="{43C7A0C9-FB47-3147-FB5A-9604497FD8B7}"/>
          </ac:picMkLst>
        </pc:picChg>
      </pc:sldChg>
      <pc:sldChg chg="addSp delSp modSp add mod">
        <pc:chgData name="Katikhaneni, Adithi" userId="c76f0944-8b20-4f3b-9ccc-fe4c305598d5" providerId="ADAL" clId="{3BFE7604-AFDB-4B3C-A4D2-85118BC50ECA}" dt="2025-02-06T15:43:46.289" v="5859" actId="20577"/>
        <pc:sldMkLst>
          <pc:docMk/>
          <pc:sldMk cId="3399610443" sldId="437"/>
        </pc:sldMkLst>
        <pc:spChg chg="mod">
          <ac:chgData name="Katikhaneni, Adithi" userId="c76f0944-8b20-4f3b-9ccc-fe4c305598d5" providerId="ADAL" clId="{3BFE7604-AFDB-4B3C-A4D2-85118BC50ECA}" dt="2025-02-06T15:43:46.289" v="5859" actId="20577"/>
          <ac:spMkLst>
            <pc:docMk/>
            <pc:sldMk cId="3399610443" sldId="437"/>
            <ac:spMk id="2" creationId="{1BF2F1FC-2F69-6DB3-3D49-5A75C2940786}"/>
          </ac:spMkLst>
        </pc:spChg>
        <pc:picChg chg="add mod ord">
          <ac:chgData name="Katikhaneni, Adithi" userId="c76f0944-8b20-4f3b-9ccc-fe4c305598d5" providerId="ADAL" clId="{3BFE7604-AFDB-4B3C-A4D2-85118BC50ECA}" dt="2025-02-04T04:22:36.591" v="374" actId="22"/>
          <ac:picMkLst>
            <pc:docMk/>
            <pc:sldMk cId="3399610443" sldId="437"/>
            <ac:picMk id="5" creationId="{36FDBFA1-3307-7F31-AB7B-0060534C7B9F}"/>
          </ac:picMkLst>
        </pc:picChg>
      </pc:sldChg>
      <pc:sldChg chg="addSp delSp modSp add mod">
        <pc:chgData name="Katikhaneni, Adithi" userId="c76f0944-8b20-4f3b-9ccc-fe4c305598d5" providerId="ADAL" clId="{3BFE7604-AFDB-4B3C-A4D2-85118BC50ECA}" dt="2025-02-06T15:43:53.513" v="5874" actId="20577"/>
        <pc:sldMkLst>
          <pc:docMk/>
          <pc:sldMk cId="3429944042" sldId="438"/>
        </pc:sldMkLst>
        <pc:spChg chg="mod">
          <ac:chgData name="Katikhaneni, Adithi" userId="c76f0944-8b20-4f3b-9ccc-fe4c305598d5" providerId="ADAL" clId="{3BFE7604-AFDB-4B3C-A4D2-85118BC50ECA}" dt="2025-02-06T15:43:53.513" v="5874" actId="20577"/>
          <ac:spMkLst>
            <pc:docMk/>
            <pc:sldMk cId="3429944042" sldId="438"/>
            <ac:spMk id="2" creationId="{DC0FB511-A9A7-DB46-E648-3FBEE4CF9011}"/>
          </ac:spMkLst>
        </pc:spChg>
        <pc:picChg chg="add mod ord">
          <ac:chgData name="Katikhaneni, Adithi" userId="c76f0944-8b20-4f3b-9ccc-fe4c305598d5" providerId="ADAL" clId="{3BFE7604-AFDB-4B3C-A4D2-85118BC50ECA}" dt="2025-02-04T04:26:24.974" v="375" actId="22"/>
          <ac:picMkLst>
            <pc:docMk/>
            <pc:sldMk cId="3429944042" sldId="438"/>
            <ac:picMk id="5" creationId="{B0967420-EA77-F93F-0603-A6456B518362}"/>
          </ac:picMkLst>
        </pc:picChg>
      </pc:sldChg>
      <pc:sldChg chg="addSp delSp modSp add mod">
        <pc:chgData name="Katikhaneni, Adithi" userId="c76f0944-8b20-4f3b-9ccc-fe4c305598d5" providerId="ADAL" clId="{3BFE7604-AFDB-4B3C-A4D2-85118BC50ECA}" dt="2025-02-06T15:43:58.477" v="5888" actId="20577"/>
        <pc:sldMkLst>
          <pc:docMk/>
          <pc:sldMk cId="106749903" sldId="439"/>
        </pc:sldMkLst>
        <pc:spChg chg="mod">
          <ac:chgData name="Katikhaneni, Adithi" userId="c76f0944-8b20-4f3b-9ccc-fe4c305598d5" providerId="ADAL" clId="{3BFE7604-AFDB-4B3C-A4D2-85118BC50ECA}" dt="2025-02-06T15:43:58.477" v="5888" actId="20577"/>
          <ac:spMkLst>
            <pc:docMk/>
            <pc:sldMk cId="106749903" sldId="439"/>
            <ac:spMk id="2" creationId="{7D840A35-075A-DEC4-985C-0B3FF53CA1AA}"/>
          </ac:spMkLst>
        </pc:spChg>
        <pc:picChg chg="add mod ord">
          <ac:chgData name="Katikhaneni, Adithi" userId="c76f0944-8b20-4f3b-9ccc-fe4c305598d5" providerId="ADAL" clId="{3BFE7604-AFDB-4B3C-A4D2-85118BC50ECA}" dt="2025-02-04T04:30:27.051" v="376" actId="22"/>
          <ac:picMkLst>
            <pc:docMk/>
            <pc:sldMk cId="106749903" sldId="439"/>
            <ac:picMk id="5" creationId="{307F9738-C6AC-F559-0BE0-7CB5D6D6F16E}"/>
          </ac:picMkLst>
        </pc:picChg>
      </pc:sldChg>
      <pc:sldChg chg="modSp new mod">
        <pc:chgData name="Katikhaneni, Adithi" userId="c76f0944-8b20-4f3b-9ccc-fe4c305598d5" providerId="ADAL" clId="{3BFE7604-AFDB-4B3C-A4D2-85118BC50ECA}" dt="2025-02-05T01:33:07.892" v="411" actId="20577"/>
        <pc:sldMkLst>
          <pc:docMk/>
          <pc:sldMk cId="3430235349" sldId="440"/>
        </pc:sldMkLst>
        <pc:spChg chg="mod">
          <ac:chgData name="Katikhaneni, Adithi" userId="c76f0944-8b20-4f3b-9ccc-fe4c305598d5" providerId="ADAL" clId="{3BFE7604-AFDB-4B3C-A4D2-85118BC50ECA}" dt="2025-02-05T01:33:07.892" v="411" actId="20577"/>
          <ac:spMkLst>
            <pc:docMk/>
            <pc:sldMk cId="3430235349" sldId="440"/>
            <ac:spMk id="2" creationId="{6E278312-9B88-EA3C-0356-63461F22E69F}"/>
          </ac:spMkLst>
        </pc:spChg>
      </pc:sldChg>
      <pc:sldChg chg="new del">
        <pc:chgData name="Katikhaneni, Adithi" userId="c76f0944-8b20-4f3b-9ccc-fe4c305598d5" providerId="ADAL" clId="{3BFE7604-AFDB-4B3C-A4D2-85118BC50ECA}" dt="2025-02-05T01:32:58.869" v="378" actId="47"/>
        <pc:sldMkLst>
          <pc:docMk/>
          <pc:sldMk cId="4096611946" sldId="440"/>
        </pc:sldMkLst>
      </pc:sldChg>
      <pc:sldChg chg="addSp delSp modSp new mod">
        <pc:chgData name="Katikhaneni, Adithi" userId="c76f0944-8b20-4f3b-9ccc-fe4c305598d5" providerId="ADAL" clId="{3BFE7604-AFDB-4B3C-A4D2-85118BC50ECA}" dt="2025-02-06T15:28:25.569" v="5531" actId="478"/>
        <pc:sldMkLst>
          <pc:docMk/>
          <pc:sldMk cId="3497762334" sldId="441"/>
        </pc:sldMkLst>
        <pc:spChg chg="mod">
          <ac:chgData name="Katikhaneni, Adithi" userId="c76f0944-8b20-4f3b-9ccc-fe4c305598d5" providerId="ADAL" clId="{3BFE7604-AFDB-4B3C-A4D2-85118BC50ECA}" dt="2025-02-06T15:13:38.511" v="4329" actId="20577"/>
          <ac:spMkLst>
            <pc:docMk/>
            <pc:sldMk cId="3497762334" sldId="441"/>
            <ac:spMk id="2" creationId="{964BAD74-9A7B-6786-9D32-E520B8B9560E}"/>
          </ac:spMkLst>
        </pc:spChg>
        <pc:spChg chg="add del mod">
          <ac:chgData name="Katikhaneni, Adithi" userId="c76f0944-8b20-4f3b-9ccc-fe4c305598d5" providerId="ADAL" clId="{3BFE7604-AFDB-4B3C-A4D2-85118BC50ECA}" dt="2025-02-06T15:28:25.569" v="5531" actId="478"/>
          <ac:spMkLst>
            <pc:docMk/>
            <pc:sldMk cId="3497762334" sldId="441"/>
            <ac:spMk id="3" creationId="{8B4C792C-D5C7-DB44-9CE8-6EE48B0351E9}"/>
          </ac:spMkLst>
        </pc:spChg>
        <pc:spChg chg="del">
          <ac:chgData name="Katikhaneni, Adithi" userId="c76f0944-8b20-4f3b-9ccc-fe4c305598d5" providerId="ADAL" clId="{3BFE7604-AFDB-4B3C-A4D2-85118BC50ECA}" dt="2025-02-05T01:33:16.976" v="432" actId="22"/>
          <ac:spMkLst>
            <pc:docMk/>
            <pc:sldMk cId="3497762334" sldId="441"/>
            <ac:spMk id="3" creationId="{A0571546-4995-6E39-35E0-5F95930DBA1E}"/>
          </ac:spMkLst>
        </pc:spChg>
        <pc:picChg chg="add mod ord">
          <ac:chgData name="Katikhaneni, Adithi" userId="c76f0944-8b20-4f3b-9ccc-fe4c305598d5" providerId="ADAL" clId="{3BFE7604-AFDB-4B3C-A4D2-85118BC50ECA}" dt="2025-02-05T01:33:16.976" v="432" actId="22"/>
          <ac:picMkLst>
            <pc:docMk/>
            <pc:sldMk cId="3497762334" sldId="441"/>
            <ac:picMk id="5" creationId="{9BD3B6B6-86BE-FDF3-7C62-D64D12F68D95}"/>
          </ac:picMkLst>
        </pc:picChg>
      </pc:sldChg>
      <pc:sldChg chg="addSp delSp modSp new mod">
        <pc:chgData name="Katikhaneni, Adithi" userId="c76f0944-8b20-4f3b-9ccc-fe4c305598d5" providerId="ADAL" clId="{3BFE7604-AFDB-4B3C-A4D2-85118BC50ECA}" dt="2025-02-06T15:13:40.691" v="4330" actId="20577"/>
        <pc:sldMkLst>
          <pc:docMk/>
          <pc:sldMk cId="2705435455" sldId="442"/>
        </pc:sldMkLst>
        <pc:spChg chg="mod">
          <ac:chgData name="Katikhaneni, Adithi" userId="c76f0944-8b20-4f3b-9ccc-fe4c305598d5" providerId="ADAL" clId="{3BFE7604-AFDB-4B3C-A4D2-85118BC50ECA}" dt="2025-02-06T15:13:40.691" v="4330" actId="20577"/>
          <ac:spMkLst>
            <pc:docMk/>
            <pc:sldMk cId="2705435455" sldId="442"/>
            <ac:spMk id="2" creationId="{F5A7F0E6-EF1A-6B1C-AA22-E9E043279883}"/>
          </ac:spMkLst>
        </pc:spChg>
        <pc:spChg chg="del">
          <ac:chgData name="Katikhaneni, Adithi" userId="c76f0944-8b20-4f3b-9ccc-fe4c305598d5" providerId="ADAL" clId="{3BFE7604-AFDB-4B3C-A4D2-85118BC50ECA}" dt="2025-02-05T01:35:37.952" v="478" actId="22"/>
          <ac:spMkLst>
            <pc:docMk/>
            <pc:sldMk cId="2705435455" sldId="442"/>
            <ac:spMk id="3" creationId="{D1048511-0CB9-7837-4FDD-A9443157FA7B}"/>
          </ac:spMkLst>
        </pc:spChg>
        <pc:spChg chg="add del mod">
          <ac:chgData name="Katikhaneni, Adithi" userId="c76f0944-8b20-4f3b-9ccc-fe4c305598d5" providerId="ADAL" clId="{3BFE7604-AFDB-4B3C-A4D2-85118BC50ECA}" dt="2025-02-05T01:41:17.221" v="480" actId="22"/>
          <ac:spMkLst>
            <pc:docMk/>
            <pc:sldMk cId="2705435455" sldId="442"/>
            <ac:spMk id="7" creationId="{34395EB3-D7FD-AD6B-9AEF-F77F5E9D04EA}"/>
          </ac:spMkLst>
        </pc:spChg>
        <pc:picChg chg="add del mod ord">
          <ac:chgData name="Katikhaneni, Adithi" userId="c76f0944-8b20-4f3b-9ccc-fe4c305598d5" providerId="ADAL" clId="{3BFE7604-AFDB-4B3C-A4D2-85118BC50ECA}" dt="2025-02-05T01:41:16.086" v="479" actId="478"/>
          <ac:picMkLst>
            <pc:docMk/>
            <pc:sldMk cId="2705435455" sldId="442"/>
            <ac:picMk id="5" creationId="{2C7FB6D8-3E2D-BD0D-31B1-5DA8E13409A8}"/>
          </ac:picMkLst>
        </pc:picChg>
        <pc:picChg chg="add mod ord">
          <ac:chgData name="Katikhaneni, Adithi" userId="c76f0944-8b20-4f3b-9ccc-fe4c305598d5" providerId="ADAL" clId="{3BFE7604-AFDB-4B3C-A4D2-85118BC50ECA}" dt="2025-02-05T01:41:17.221" v="480" actId="22"/>
          <ac:picMkLst>
            <pc:docMk/>
            <pc:sldMk cId="2705435455" sldId="442"/>
            <ac:picMk id="9" creationId="{61D3FEAB-21B7-952D-55F0-DAE869F1E163}"/>
          </ac:picMkLst>
        </pc:picChg>
      </pc:sldChg>
      <pc:sldChg chg="addSp delSp modSp new mod">
        <pc:chgData name="Katikhaneni, Adithi" userId="c76f0944-8b20-4f3b-9ccc-fe4c305598d5" providerId="ADAL" clId="{3BFE7604-AFDB-4B3C-A4D2-85118BC50ECA}" dt="2025-02-06T15:13:42.947" v="4331" actId="20577"/>
        <pc:sldMkLst>
          <pc:docMk/>
          <pc:sldMk cId="1626759395" sldId="443"/>
        </pc:sldMkLst>
        <pc:spChg chg="mod">
          <ac:chgData name="Katikhaneni, Adithi" userId="c76f0944-8b20-4f3b-9ccc-fe4c305598d5" providerId="ADAL" clId="{3BFE7604-AFDB-4B3C-A4D2-85118BC50ECA}" dt="2025-02-06T15:13:42.947" v="4331" actId="20577"/>
          <ac:spMkLst>
            <pc:docMk/>
            <pc:sldMk cId="1626759395" sldId="443"/>
            <ac:spMk id="2" creationId="{EB10EE12-CE73-7703-BB88-AB23FE9AC6B3}"/>
          </ac:spMkLst>
        </pc:spChg>
        <pc:spChg chg="del">
          <ac:chgData name="Katikhaneni, Adithi" userId="c76f0944-8b20-4f3b-9ccc-fe4c305598d5" providerId="ADAL" clId="{3BFE7604-AFDB-4B3C-A4D2-85118BC50ECA}" dt="2025-02-05T01:42:50.599" v="506" actId="22"/>
          <ac:spMkLst>
            <pc:docMk/>
            <pc:sldMk cId="1626759395" sldId="443"/>
            <ac:spMk id="3" creationId="{5BE6CA9E-3199-AC17-9F54-03E936970C37}"/>
          </ac:spMkLst>
        </pc:spChg>
        <pc:picChg chg="add mod ord">
          <ac:chgData name="Katikhaneni, Adithi" userId="c76f0944-8b20-4f3b-9ccc-fe4c305598d5" providerId="ADAL" clId="{3BFE7604-AFDB-4B3C-A4D2-85118BC50ECA}" dt="2025-02-05T01:42:50.599" v="506" actId="22"/>
          <ac:picMkLst>
            <pc:docMk/>
            <pc:sldMk cId="1626759395" sldId="443"/>
            <ac:picMk id="5" creationId="{C1097C07-8174-A413-FBDA-04DE0B7ECC5F}"/>
          </ac:picMkLst>
        </pc:picChg>
      </pc:sldChg>
      <pc:sldChg chg="addSp delSp modSp new mod">
        <pc:chgData name="Katikhaneni, Adithi" userId="c76f0944-8b20-4f3b-9ccc-fe4c305598d5" providerId="ADAL" clId="{3BFE7604-AFDB-4B3C-A4D2-85118BC50ECA}" dt="2025-02-06T15:13:45.450" v="4332" actId="20577"/>
        <pc:sldMkLst>
          <pc:docMk/>
          <pc:sldMk cId="3174332270" sldId="444"/>
        </pc:sldMkLst>
        <pc:spChg chg="mod">
          <ac:chgData name="Katikhaneni, Adithi" userId="c76f0944-8b20-4f3b-9ccc-fe4c305598d5" providerId="ADAL" clId="{3BFE7604-AFDB-4B3C-A4D2-85118BC50ECA}" dt="2025-02-06T15:13:45.450" v="4332" actId="20577"/>
          <ac:spMkLst>
            <pc:docMk/>
            <pc:sldMk cId="3174332270" sldId="444"/>
            <ac:spMk id="2" creationId="{AAE94183-F4A4-5B42-FC20-F5BE4624155A}"/>
          </ac:spMkLst>
        </pc:spChg>
        <pc:spChg chg="del">
          <ac:chgData name="Katikhaneni, Adithi" userId="c76f0944-8b20-4f3b-9ccc-fe4c305598d5" providerId="ADAL" clId="{3BFE7604-AFDB-4B3C-A4D2-85118BC50ECA}" dt="2025-02-05T01:43:15.758" v="531" actId="22"/>
          <ac:spMkLst>
            <pc:docMk/>
            <pc:sldMk cId="3174332270" sldId="444"/>
            <ac:spMk id="3" creationId="{A2DDFF60-0F10-3520-2DE7-2F24F123254C}"/>
          </ac:spMkLst>
        </pc:spChg>
        <pc:picChg chg="add mod ord">
          <ac:chgData name="Katikhaneni, Adithi" userId="c76f0944-8b20-4f3b-9ccc-fe4c305598d5" providerId="ADAL" clId="{3BFE7604-AFDB-4B3C-A4D2-85118BC50ECA}" dt="2025-02-05T01:43:15.758" v="531" actId="22"/>
          <ac:picMkLst>
            <pc:docMk/>
            <pc:sldMk cId="3174332270" sldId="444"/>
            <ac:picMk id="5" creationId="{25A04714-E212-79D7-C639-569785C10D63}"/>
          </ac:picMkLst>
        </pc:picChg>
      </pc:sldChg>
      <pc:sldChg chg="addSp delSp modSp new mod">
        <pc:chgData name="Katikhaneni, Adithi" userId="c76f0944-8b20-4f3b-9ccc-fe4c305598d5" providerId="ADAL" clId="{3BFE7604-AFDB-4B3C-A4D2-85118BC50ECA}" dt="2025-02-06T15:29:24.242" v="5557" actId="1076"/>
        <pc:sldMkLst>
          <pc:docMk/>
          <pc:sldMk cId="2670888804" sldId="445"/>
        </pc:sldMkLst>
        <pc:spChg chg="mod">
          <ac:chgData name="Katikhaneni, Adithi" userId="c76f0944-8b20-4f3b-9ccc-fe4c305598d5" providerId="ADAL" clId="{3BFE7604-AFDB-4B3C-A4D2-85118BC50ECA}" dt="2025-02-06T15:13:34.950" v="4328" actId="20577"/>
          <ac:spMkLst>
            <pc:docMk/>
            <pc:sldMk cId="2670888804" sldId="445"/>
            <ac:spMk id="2" creationId="{2BE552BC-E4DA-4EBB-7895-F9B62D17974C}"/>
          </ac:spMkLst>
        </pc:spChg>
        <pc:spChg chg="del">
          <ac:chgData name="Katikhaneni, Adithi" userId="c76f0944-8b20-4f3b-9ccc-fe4c305598d5" providerId="ADAL" clId="{3BFE7604-AFDB-4B3C-A4D2-85118BC50ECA}" dt="2025-02-05T01:43:51.348" v="559" actId="22"/>
          <ac:spMkLst>
            <pc:docMk/>
            <pc:sldMk cId="2670888804" sldId="445"/>
            <ac:spMk id="3" creationId="{5B164613-5D25-8896-0C45-4A7891B73D83}"/>
          </ac:spMkLst>
        </pc:spChg>
        <pc:spChg chg="add mod">
          <ac:chgData name="Katikhaneni, Adithi" userId="c76f0944-8b20-4f3b-9ccc-fe4c305598d5" providerId="ADAL" clId="{3BFE7604-AFDB-4B3C-A4D2-85118BC50ECA}" dt="2025-02-06T15:28:43.675" v="5535" actId="14100"/>
          <ac:spMkLst>
            <pc:docMk/>
            <pc:sldMk cId="2670888804" sldId="445"/>
            <ac:spMk id="3" creationId="{795535CE-EF24-A0BE-5382-23A2E5A88548}"/>
          </ac:spMkLst>
        </pc:spChg>
        <pc:spChg chg="add mod">
          <ac:chgData name="Katikhaneni, Adithi" userId="c76f0944-8b20-4f3b-9ccc-fe4c305598d5" providerId="ADAL" clId="{3BFE7604-AFDB-4B3C-A4D2-85118BC50ECA}" dt="2025-02-06T15:28:47.668" v="5537" actId="1076"/>
          <ac:spMkLst>
            <pc:docMk/>
            <pc:sldMk cId="2670888804" sldId="445"/>
            <ac:spMk id="4" creationId="{E8FE8F45-EB52-587E-2A7C-D7FD24E932D3}"/>
          </ac:spMkLst>
        </pc:spChg>
        <pc:spChg chg="add mod">
          <ac:chgData name="Katikhaneni, Adithi" userId="c76f0944-8b20-4f3b-9ccc-fe4c305598d5" providerId="ADAL" clId="{3BFE7604-AFDB-4B3C-A4D2-85118BC50ECA}" dt="2025-02-06T15:28:52.975" v="5539" actId="1076"/>
          <ac:spMkLst>
            <pc:docMk/>
            <pc:sldMk cId="2670888804" sldId="445"/>
            <ac:spMk id="6" creationId="{9B951BC8-0964-AB51-7DFA-0830B4459C7C}"/>
          </ac:spMkLst>
        </pc:spChg>
        <pc:spChg chg="add mod">
          <ac:chgData name="Katikhaneni, Adithi" userId="c76f0944-8b20-4f3b-9ccc-fe4c305598d5" providerId="ADAL" clId="{3BFE7604-AFDB-4B3C-A4D2-85118BC50ECA}" dt="2025-02-06T15:29:08.397" v="5551" actId="1037"/>
          <ac:spMkLst>
            <pc:docMk/>
            <pc:sldMk cId="2670888804" sldId="445"/>
            <ac:spMk id="7" creationId="{736ADD68-5F35-BCC5-7561-8327FC7B6C54}"/>
          </ac:spMkLst>
        </pc:spChg>
        <pc:spChg chg="add mod">
          <ac:chgData name="Katikhaneni, Adithi" userId="c76f0944-8b20-4f3b-9ccc-fe4c305598d5" providerId="ADAL" clId="{3BFE7604-AFDB-4B3C-A4D2-85118BC50ECA}" dt="2025-02-06T15:29:06.019" v="5546" actId="1037"/>
          <ac:spMkLst>
            <pc:docMk/>
            <pc:sldMk cId="2670888804" sldId="445"/>
            <ac:spMk id="8" creationId="{08C730CC-97BD-F7A3-3CD0-571C95D0D168}"/>
          </ac:spMkLst>
        </pc:spChg>
        <pc:spChg chg="add mod">
          <ac:chgData name="Katikhaneni, Adithi" userId="c76f0944-8b20-4f3b-9ccc-fe4c305598d5" providerId="ADAL" clId="{3BFE7604-AFDB-4B3C-A4D2-85118BC50ECA}" dt="2025-02-06T15:29:16.517" v="5553" actId="1076"/>
          <ac:spMkLst>
            <pc:docMk/>
            <pc:sldMk cId="2670888804" sldId="445"/>
            <ac:spMk id="9" creationId="{E27EBA93-4CE4-6F88-6F07-688E9A9B733D}"/>
          </ac:spMkLst>
        </pc:spChg>
        <pc:spChg chg="add mod">
          <ac:chgData name="Katikhaneni, Adithi" userId="c76f0944-8b20-4f3b-9ccc-fe4c305598d5" providerId="ADAL" clId="{3BFE7604-AFDB-4B3C-A4D2-85118BC50ECA}" dt="2025-02-06T15:29:20.659" v="5555" actId="1076"/>
          <ac:spMkLst>
            <pc:docMk/>
            <pc:sldMk cId="2670888804" sldId="445"/>
            <ac:spMk id="10" creationId="{A6BA6460-97A6-CEA2-687E-41FE5094FE00}"/>
          </ac:spMkLst>
        </pc:spChg>
        <pc:spChg chg="add mod">
          <ac:chgData name="Katikhaneni, Adithi" userId="c76f0944-8b20-4f3b-9ccc-fe4c305598d5" providerId="ADAL" clId="{3BFE7604-AFDB-4B3C-A4D2-85118BC50ECA}" dt="2025-02-06T15:29:24.242" v="5557" actId="1076"/>
          <ac:spMkLst>
            <pc:docMk/>
            <pc:sldMk cId="2670888804" sldId="445"/>
            <ac:spMk id="11" creationId="{A4AAEFA5-1CB8-6A69-5640-3355B90F24D7}"/>
          </ac:spMkLst>
        </pc:spChg>
        <pc:picChg chg="add mod ord">
          <ac:chgData name="Katikhaneni, Adithi" userId="c76f0944-8b20-4f3b-9ccc-fe4c305598d5" providerId="ADAL" clId="{3BFE7604-AFDB-4B3C-A4D2-85118BC50ECA}" dt="2025-02-05T01:43:51.348" v="559" actId="22"/>
          <ac:picMkLst>
            <pc:docMk/>
            <pc:sldMk cId="2670888804" sldId="445"/>
            <ac:picMk id="5" creationId="{7665D61D-47D1-827D-33C0-92A6BB41CB61}"/>
          </ac:picMkLst>
        </pc:picChg>
      </pc:sldChg>
      <pc:sldChg chg="addSp delSp modSp new mod">
        <pc:chgData name="Katikhaneni, Adithi" userId="c76f0944-8b20-4f3b-9ccc-fe4c305598d5" providerId="ADAL" clId="{3BFE7604-AFDB-4B3C-A4D2-85118BC50ECA}" dt="2025-02-06T15:29:36.006" v="5558"/>
        <pc:sldMkLst>
          <pc:docMk/>
          <pc:sldMk cId="3260609687" sldId="446"/>
        </pc:sldMkLst>
        <pc:spChg chg="mod">
          <ac:chgData name="Katikhaneni, Adithi" userId="c76f0944-8b20-4f3b-9ccc-fe4c305598d5" providerId="ADAL" clId="{3BFE7604-AFDB-4B3C-A4D2-85118BC50ECA}" dt="2025-02-06T15:14:06.186" v="4333"/>
          <ac:spMkLst>
            <pc:docMk/>
            <pc:sldMk cId="3260609687" sldId="446"/>
            <ac:spMk id="2" creationId="{28D52CC0-779D-5FAD-320A-7458A0F9E43F}"/>
          </ac:spMkLst>
        </pc:spChg>
        <pc:spChg chg="add mod">
          <ac:chgData name="Katikhaneni, Adithi" userId="c76f0944-8b20-4f3b-9ccc-fe4c305598d5" providerId="ADAL" clId="{3BFE7604-AFDB-4B3C-A4D2-85118BC50ECA}" dt="2025-02-06T15:29:36.006" v="5558"/>
          <ac:spMkLst>
            <pc:docMk/>
            <pc:sldMk cId="3260609687" sldId="446"/>
            <ac:spMk id="3" creationId="{643EB996-81D2-3F35-DA8C-9DC49B298522}"/>
          </ac:spMkLst>
        </pc:spChg>
        <pc:spChg chg="del">
          <ac:chgData name="Katikhaneni, Adithi" userId="c76f0944-8b20-4f3b-9ccc-fe4c305598d5" providerId="ADAL" clId="{3BFE7604-AFDB-4B3C-A4D2-85118BC50ECA}" dt="2025-02-05T01:44:17.046" v="583" actId="22"/>
          <ac:spMkLst>
            <pc:docMk/>
            <pc:sldMk cId="3260609687" sldId="446"/>
            <ac:spMk id="3" creationId="{8DFF8398-B5CC-5812-E532-9C85DA17BFEB}"/>
          </ac:spMkLst>
        </pc:spChg>
        <pc:spChg chg="add mod">
          <ac:chgData name="Katikhaneni, Adithi" userId="c76f0944-8b20-4f3b-9ccc-fe4c305598d5" providerId="ADAL" clId="{3BFE7604-AFDB-4B3C-A4D2-85118BC50ECA}" dt="2025-02-06T15:29:36.006" v="5558"/>
          <ac:spMkLst>
            <pc:docMk/>
            <pc:sldMk cId="3260609687" sldId="446"/>
            <ac:spMk id="4" creationId="{AF99BD02-0975-5016-655C-F75DB3325069}"/>
          </ac:spMkLst>
        </pc:spChg>
        <pc:spChg chg="add mod">
          <ac:chgData name="Katikhaneni, Adithi" userId="c76f0944-8b20-4f3b-9ccc-fe4c305598d5" providerId="ADAL" clId="{3BFE7604-AFDB-4B3C-A4D2-85118BC50ECA}" dt="2025-02-06T15:29:36.006" v="5558"/>
          <ac:spMkLst>
            <pc:docMk/>
            <pc:sldMk cId="3260609687" sldId="446"/>
            <ac:spMk id="6" creationId="{E96BBCF4-F0A3-C286-ADAF-F8C4052C1362}"/>
          </ac:spMkLst>
        </pc:spChg>
        <pc:spChg chg="add mod">
          <ac:chgData name="Katikhaneni, Adithi" userId="c76f0944-8b20-4f3b-9ccc-fe4c305598d5" providerId="ADAL" clId="{3BFE7604-AFDB-4B3C-A4D2-85118BC50ECA}" dt="2025-02-06T15:29:36.006" v="5558"/>
          <ac:spMkLst>
            <pc:docMk/>
            <pc:sldMk cId="3260609687" sldId="446"/>
            <ac:spMk id="7" creationId="{ED8C5D15-52B5-1C95-FCCB-DF9937F6BA8C}"/>
          </ac:spMkLst>
        </pc:spChg>
        <pc:spChg chg="add mod">
          <ac:chgData name="Katikhaneni, Adithi" userId="c76f0944-8b20-4f3b-9ccc-fe4c305598d5" providerId="ADAL" clId="{3BFE7604-AFDB-4B3C-A4D2-85118BC50ECA}" dt="2025-02-06T15:29:36.006" v="5558"/>
          <ac:spMkLst>
            <pc:docMk/>
            <pc:sldMk cId="3260609687" sldId="446"/>
            <ac:spMk id="8" creationId="{02B7CC8F-4226-C0E4-A7EA-BB68A43B266A}"/>
          </ac:spMkLst>
        </pc:spChg>
        <pc:spChg chg="add mod">
          <ac:chgData name="Katikhaneni, Adithi" userId="c76f0944-8b20-4f3b-9ccc-fe4c305598d5" providerId="ADAL" clId="{3BFE7604-AFDB-4B3C-A4D2-85118BC50ECA}" dt="2025-02-06T15:29:36.006" v="5558"/>
          <ac:spMkLst>
            <pc:docMk/>
            <pc:sldMk cId="3260609687" sldId="446"/>
            <ac:spMk id="9" creationId="{5999376C-841E-F462-E65C-B71D614985D5}"/>
          </ac:spMkLst>
        </pc:spChg>
        <pc:spChg chg="add mod">
          <ac:chgData name="Katikhaneni, Adithi" userId="c76f0944-8b20-4f3b-9ccc-fe4c305598d5" providerId="ADAL" clId="{3BFE7604-AFDB-4B3C-A4D2-85118BC50ECA}" dt="2025-02-06T15:29:36.006" v="5558"/>
          <ac:spMkLst>
            <pc:docMk/>
            <pc:sldMk cId="3260609687" sldId="446"/>
            <ac:spMk id="10" creationId="{FA0F8BF6-490C-9956-B884-6E7C7E510144}"/>
          </ac:spMkLst>
        </pc:spChg>
        <pc:spChg chg="add mod">
          <ac:chgData name="Katikhaneni, Adithi" userId="c76f0944-8b20-4f3b-9ccc-fe4c305598d5" providerId="ADAL" clId="{3BFE7604-AFDB-4B3C-A4D2-85118BC50ECA}" dt="2025-02-06T15:29:36.006" v="5558"/>
          <ac:spMkLst>
            <pc:docMk/>
            <pc:sldMk cId="3260609687" sldId="446"/>
            <ac:spMk id="11" creationId="{5D1AC2E9-BA26-52AD-FE1F-684442333148}"/>
          </ac:spMkLst>
        </pc:spChg>
        <pc:picChg chg="add mod ord">
          <ac:chgData name="Katikhaneni, Adithi" userId="c76f0944-8b20-4f3b-9ccc-fe4c305598d5" providerId="ADAL" clId="{3BFE7604-AFDB-4B3C-A4D2-85118BC50ECA}" dt="2025-02-05T01:44:17.046" v="583" actId="22"/>
          <ac:picMkLst>
            <pc:docMk/>
            <pc:sldMk cId="3260609687" sldId="446"/>
            <ac:picMk id="5" creationId="{5C4CB98B-3BA1-0AAA-D2E4-B8102346928D}"/>
          </ac:picMkLst>
        </pc:picChg>
      </pc:sldChg>
      <pc:sldChg chg="addSp delSp modSp new mod">
        <pc:chgData name="Katikhaneni, Adithi" userId="c76f0944-8b20-4f3b-9ccc-fe4c305598d5" providerId="ADAL" clId="{3BFE7604-AFDB-4B3C-A4D2-85118BC50ECA}" dt="2025-02-06T15:30:57.476" v="5580" actId="478"/>
        <pc:sldMkLst>
          <pc:docMk/>
          <pc:sldMk cId="2351371457" sldId="447"/>
        </pc:sldMkLst>
        <pc:spChg chg="mod">
          <ac:chgData name="Katikhaneni, Adithi" userId="c76f0944-8b20-4f3b-9ccc-fe4c305598d5" providerId="ADAL" clId="{3BFE7604-AFDB-4B3C-A4D2-85118BC50ECA}" dt="2025-02-06T15:14:11.643" v="4341" actId="20577"/>
          <ac:spMkLst>
            <pc:docMk/>
            <pc:sldMk cId="2351371457" sldId="447"/>
            <ac:spMk id="2" creationId="{9B27BA20-F09F-0122-578E-3E4E21D5DE7D}"/>
          </ac:spMkLst>
        </pc:spChg>
        <pc:spChg chg="del">
          <ac:chgData name="Katikhaneni, Adithi" userId="c76f0944-8b20-4f3b-9ccc-fe4c305598d5" providerId="ADAL" clId="{3BFE7604-AFDB-4B3C-A4D2-85118BC50ECA}" dt="2025-02-05T01:48:41.037" v="631" actId="22"/>
          <ac:spMkLst>
            <pc:docMk/>
            <pc:sldMk cId="2351371457" sldId="447"/>
            <ac:spMk id="3" creationId="{BC02766C-7038-4F8E-3AF1-0AFF4BC9FEFA}"/>
          </ac:spMkLst>
        </pc:spChg>
        <pc:spChg chg="add del mod">
          <ac:chgData name="Katikhaneni, Adithi" userId="c76f0944-8b20-4f3b-9ccc-fe4c305598d5" providerId="ADAL" clId="{3BFE7604-AFDB-4B3C-A4D2-85118BC50ECA}" dt="2025-02-06T15:30:57.476" v="5580" actId="478"/>
          <ac:spMkLst>
            <pc:docMk/>
            <pc:sldMk cId="2351371457" sldId="447"/>
            <ac:spMk id="3" creationId="{C36F79C9-25A6-9BEA-CA38-EEB0708DFE36}"/>
          </ac:spMkLst>
        </pc:spChg>
        <pc:spChg chg="add del mod">
          <ac:chgData name="Katikhaneni, Adithi" userId="c76f0944-8b20-4f3b-9ccc-fe4c305598d5" providerId="ADAL" clId="{3BFE7604-AFDB-4B3C-A4D2-85118BC50ECA}" dt="2025-02-06T15:30:57.476" v="5580" actId="478"/>
          <ac:spMkLst>
            <pc:docMk/>
            <pc:sldMk cId="2351371457" sldId="447"/>
            <ac:spMk id="4" creationId="{AFB3E24A-B936-2527-423F-83E147D65082}"/>
          </ac:spMkLst>
        </pc:spChg>
        <pc:spChg chg="add del mod">
          <ac:chgData name="Katikhaneni, Adithi" userId="c76f0944-8b20-4f3b-9ccc-fe4c305598d5" providerId="ADAL" clId="{3BFE7604-AFDB-4B3C-A4D2-85118BC50ECA}" dt="2025-02-06T15:30:57.476" v="5580" actId="478"/>
          <ac:spMkLst>
            <pc:docMk/>
            <pc:sldMk cId="2351371457" sldId="447"/>
            <ac:spMk id="6" creationId="{0F8B2B6E-F61A-99D4-E05D-294F504DC86D}"/>
          </ac:spMkLst>
        </pc:spChg>
        <pc:spChg chg="add del mod">
          <ac:chgData name="Katikhaneni, Adithi" userId="c76f0944-8b20-4f3b-9ccc-fe4c305598d5" providerId="ADAL" clId="{3BFE7604-AFDB-4B3C-A4D2-85118BC50ECA}" dt="2025-02-06T15:30:57.476" v="5580" actId="478"/>
          <ac:spMkLst>
            <pc:docMk/>
            <pc:sldMk cId="2351371457" sldId="447"/>
            <ac:spMk id="7" creationId="{2A7B4063-5B6A-9250-A61B-A1D1E8A5EDCE}"/>
          </ac:spMkLst>
        </pc:spChg>
        <pc:spChg chg="add del mod">
          <ac:chgData name="Katikhaneni, Adithi" userId="c76f0944-8b20-4f3b-9ccc-fe4c305598d5" providerId="ADAL" clId="{3BFE7604-AFDB-4B3C-A4D2-85118BC50ECA}" dt="2025-02-06T15:30:57.476" v="5580" actId="478"/>
          <ac:spMkLst>
            <pc:docMk/>
            <pc:sldMk cId="2351371457" sldId="447"/>
            <ac:spMk id="8" creationId="{63191FB8-8687-6498-ABBA-4211B013C59A}"/>
          </ac:spMkLst>
        </pc:spChg>
        <pc:spChg chg="add del mod">
          <ac:chgData name="Katikhaneni, Adithi" userId="c76f0944-8b20-4f3b-9ccc-fe4c305598d5" providerId="ADAL" clId="{3BFE7604-AFDB-4B3C-A4D2-85118BC50ECA}" dt="2025-02-06T15:30:57.476" v="5580" actId="478"/>
          <ac:spMkLst>
            <pc:docMk/>
            <pc:sldMk cId="2351371457" sldId="447"/>
            <ac:spMk id="9" creationId="{736C23D6-6CC0-378D-D115-D5D8A12A26AE}"/>
          </ac:spMkLst>
        </pc:spChg>
        <pc:spChg chg="add del mod">
          <ac:chgData name="Katikhaneni, Adithi" userId="c76f0944-8b20-4f3b-9ccc-fe4c305598d5" providerId="ADAL" clId="{3BFE7604-AFDB-4B3C-A4D2-85118BC50ECA}" dt="2025-02-06T15:30:57.476" v="5580" actId="478"/>
          <ac:spMkLst>
            <pc:docMk/>
            <pc:sldMk cId="2351371457" sldId="447"/>
            <ac:spMk id="10" creationId="{3735FF17-269B-9300-6FFC-04D5E16257BB}"/>
          </ac:spMkLst>
        </pc:spChg>
        <pc:spChg chg="add del mod">
          <ac:chgData name="Katikhaneni, Adithi" userId="c76f0944-8b20-4f3b-9ccc-fe4c305598d5" providerId="ADAL" clId="{3BFE7604-AFDB-4B3C-A4D2-85118BC50ECA}" dt="2025-02-06T15:30:57.476" v="5580" actId="478"/>
          <ac:spMkLst>
            <pc:docMk/>
            <pc:sldMk cId="2351371457" sldId="447"/>
            <ac:spMk id="11" creationId="{84C38CCC-920F-46DD-1CD4-33D26983F3EA}"/>
          </ac:spMkLst>
        </pc:spChg>
        <pc:spChg chg="add del mod">
          <ac:chgData name="Katikhaneni, Adithi" userId="c76f0944-8b20-4f3b-9ccc-fe4c305598d5" providerId="ADAL" clId="{3BFE7604-AFDB-4B3C-A4D2-85118BC50ECA}" dt="2025-02-06T15:30:50.415" v="5579" actId="478"/>
          <ac:spMkLst>
            <pc:docMk/>
            <pc:sldMk cId="2351371457" sldId="447"/>
            <ac:spMk id="13" creationId="{A71DCF12-9F22-D72A-0018-0677B5DAEAB3}"/>
          </ac:spMkLst>
        </pc:spChg>
        <pc:picChg chg="add del mod ord">
          <ac:chgData name="Katikhaneni, Adithi" userId="c76f0944-8b20-4f3b-9ccc-fe4c305598d5" providerId="ADAL" clId="{3BFE7604-AFDB-4B3C-A4D2-85118BC50ECA}" dt="2025-02-06T15:30:50.415" v="5579" actId="478"/>
          <ac:picMkLst>
            <pc:docMk/>
            <pc:sldMk cId="2351371457" sldId="447"/>
            <ac:picMk id="5" creationId="{4AA1066C-A467-C814-C4C0-9A5627918AEE}"/>
          </ac:picMkLst>
        </pc:picChg>
      </pc:sldChg>
      <pc:sldChg chg="addSp delSp modSp new mod">
        <pc:chgData name="Katikhaneni, Adithi" userId="c76f0944-8b20-4f3b-9ccc-fe4c305598d5" providerId="ADAL" clId="{3BFE7604-AFDB-4B3C-A4D2-85118BC50ECA}" dt="2025-02-06T15:14:16.692" v="4352" actId="20577"/>
        <pc:sldMkLst>
          <pc:docMk/>
          <pc:sldMk cId="2584560766" sldId="448"/>
        </pc:sldMkLst>
        <pc:spChg chg="mod">
          <ac:chgData name="Katikhaneni, Adithi" userId="c76f0944-8b20-4f3b-9ccc-fe4c305598d5" providerId="ADAL" clId="{3BFE7604-AFDB-4B3C-A4D2-85118BC50ECA}" dt="2025-02-06T15:14:16.692" v="4352" actId="20577"/>
          <ac:spMkLst>
            <pc:docMk/>
            <pc:sldMk cId="2584560766" sldId="448"/>
            <ac:spMk id="2" creationId="{F66D6DB3-E61A-EDE7-1F06-80A72F405BAF}"/>
          </ac:spMkLst>
        </pc:spChg>
        <pc:spChg chg="del">
          <ac:chgData name="Katikhaneni, Adithi" userId="c76f0944-8b20-4f3b-9ccc-fe4c305598d5" providerId="ADAL" clId="{3BFE7604-AFDB-4B3C-A4D2-85118BC50ECA}" dt="2025-02-05T01:49:01.199" v="654" actId="22"/>
          <ac:spMkLst>
            <pc:docMk/>
            <pc:sldMk cId="2584560766" sldId="448"/>
            <ac:spMk id="3" creationId="{9420D260-A4F5-B965-3613-1AD6177F90C1}"/>
          </ac:spMkLst>
        </pc:spChg>
        <pc:picChg chg="add mod ord">
          <ac:chgData name="Katikhaneni, Adithi" userId="c76f0944-8b20-4f3b-9ccc-fe4c305598d5" providerId="ADAL" clId="{3BFE7604-AFDB-4B3C-A4D2-85118BC50ECA}" dt="2025-02-05T01:49:01.199" v="654" actId="22"/>
          <ac:picMkLst>
            <pc:docMk/>
            <pc:sldMk cId="2584560766" sldId="448"/>
            <ac:picMk id="5" creationId="{6AD339B1-9589-0521-34DB-743AE060F944}"/>
          </ac:picMkLst>
        </pc:picChg>
      </pc:sldChg>
      <pc:sldChg chg="addSp delSp modSp new mod">
        <pc:chgData name="Katikhaneni, Adithi" userId="c76f0944-8b20-4f3b-9ccc-fe4c305598d5" providerId="ADAL" clId="{3BFE7604-AFDB-4B3C-A4D2-85118BC50ECA}" dt="2025-02-06T15:32:17.518" v="5606" actId="1076"/>
        <pc:sldMkLst>
          <pc:docMk/>
          <pc:sldMk cId="3228207527" sldId="449"/>
        </pc:sldMkLst>
        <pc:spChg chg="mod">
          <ac:chgData name="Katikhaneni, Adithi" userId="c76f0944-8b20-4f3b-9ccc-fe4c305598d5" providerId="ADAL" clId="{3BFE7604-AFDB-4B3C-A4D2-85118BC50ECA}" dt="2025-02-06T15:14:27.666" v="4364" actId="20577"/>
          <ac:spMkLst>
            <pc:docMk/>
            <pc:sldMk cId="3228207527" sldId="449"/>
            <ac:spMk id="2" creationId="{059BFD73-EDB5-D521-F612-1B2B93EB0D17}"/>
          </ac:spMkLst>
        </pc:spChg>
        <pc:spChg chg="add mod">
          <ac:chgData name="Katikhaneni, Adithi" userId="c76f0944-8b20-4f3b-9ccc-fe4c305598d5" providerId="ADAL" clId="{3BFE7604-AFDB-4B3C-A4D2-85118BC50ECA}" dt="2025-02-06T15:32:08.741" v="5605" actId="1076"/>
          <ac:spMkLst>
            <pc:docMk/>
            <pc:sldMk cId="3228207527" sldId="449"/>
            <ac:spMk id="3" creationId="{6F3D1A62-7D81-B5C1-F5A6-C3A91EF450D9}"/>
          </ac:spMkLst>
        </pc:spChg>
        <pc:spChg chg="del">
          <ac:chgData name="Katikhaneni, Adithi" userId="c76f0944-8b20-4f3b-9ccc-fe4c305598d5" providerId="ADAL" clId="{3BFE7604-AFDB-4B3C-A4D2-85118BC50ECA}" dt="2025-02-05T01:50:01.356" v="698" actId="22"/>
          <ac:spMkLst>
            <pc:docMk/>
            <pc:sldMk cId="3228207527" sldId="449"/>
            <ac:spMk id="3" creationId="{FF50A096-88F4-5F5B-482C-5824E4C9F76C}"/>
          </ac:spMkLst>
        </pc:spChg>
        <pc:spChg chg="add del mod">
          <ac:chgData name="Katikhaneni, Adithi" userId="c76f0944-8b20-4f3b-9ccc-fe4c305598d5" providerId="ADAL" clId="{3BFE7604-AFDB-4B3C-A4D2-85118BC50ECA}" dt="2025-02-06T15:31:34.397" v="5585" actId="478"/>
          <ac:spMkLst>
            <pc:docMk/>
            <pc:sldMk cId="3228207527" sldId="449"/>
            <ac:spMk id="4" creationId="{232B2193-CE19-B569-D44E-7E34F0B5C564}"/>
          </ac:spMkLst>
        </pc:spChg>
        <pc:spChg chg="add del mod">
          <ac:chgData name="Katikhaneni, Adithi" userId="c76f0944-8b20-4f3b-9ccc-fe4c305598d5" providerId="ADAL" clId="{3BFE7604-AFDB-4B3C-A4D2-85118BC50ECA}" dt="2025-02-06T15:31:34.397" v="5585" actId="478"/>
          <ac:spMkLst>
            <pc:docMk/>
            <pc:sldMk cId="3228207527" sldId="449"/>
            <ac:spMk id="6" creationId="{361D351B-5457-B840-6867-8C86F514EA95}"/>
          </ac:spMkLst>
        </pc:spChg>
        <pc:spChg chg="add del mod">
          <ac:chgData name="Katikhaneni, Adithi" userId="c76f0944-8b20-4f3b-9ccc-fe4c305598d5" providerId="ADAL" clId="{3BFE7604-AFDB-4B3C-A4D2-85118BC50ECA}" dt="2025-02-06T15:31:34.397" v="5585" actId="478"/>
          <ac:spMkLst>
            <pc:docMk/>
            <pc:sldMk cId="3228207527" sldId="449"/>
            <ac:spMk id="7" creationId="{0211A8D5-BB22-1797-6917-98C0A6BB7B45}"/>
          </ac:spMkLst>
        </pc:spChg>
        <pc:spChg chg="add del mod">
          <ac:chgData name="Katikhaneni, Adithi" userId="c76f0944-8b20-4f3b-9ccc-fe4c305598d5" providerId="ADAL" clId="{3BFE7604-AFDB-4B3C-A4D2-85118BC50ECA}" dt="2025-02-06T15:31:34.397" v="5585" actId="478"/>
          <ac:spMkLst>
            <pc:docMk/>
            <pc:sldMk cId="3228207527" sldId="449"/>
            <ac:spMk id="8" creationId="{FAB62C36-81D3-995A-0BF6-80C7FF15FEE8}"/>
          </ac:spMkLst>
        </pc:spChg>
        <pc:spChg chg="add del mod">
          <ac:chgData name="Katikhaneni, Adithi" userId="c76f0944-8b20-4f3b-9ccc-fe4c305598d5" providerId="ADAL" clId="{3BFE7604-AFDB-4B3C-A4D2-85118BC50ECA}" dt="2025-02-06T15:31:34.397" v="5585" actId="478"/>
          <ac:spMkLst>
            <pc:docMk/>
            <pc:sldMk cId="3228207527" sldId="449"/>
            <ac:spMk id="9" creationId="{A9083F9F-4394-1793-791F-AA6E064D4D16}"/>
          </ac:spMkLst>
        </pc:spChg>
        <pc:spChg chg="add del mod">
          <ac:chgData name="Katikhaneni, Adithi" userId="c76f0944-8b20-4f3b-9ccc-fe4c305598d5" providerId="ADAL" clId="{3BFE7604-AFDB-4B3C-A4D2-85118BC50ECA}" dt="2025-02-06T15:31:34.397" v="5585" actId="478"/>
          <ac:spMkLst>
            <pc:docMk/>
            <pc:sldMk cId="3228207527" sldId="449"/>
            <ac:spMk id="10" creationId="{BF573683-628E-0AB3-0642-B98BBE41EAD7}"/>
          </ac:spMkLst>
        </pc:spChg>
        <pc:spChg chg="add del mod">
          <ac:chgData name="Katikhaneni, Adithi" userId="c76f0944-8b20-4f3b-9ccc-fe4c305598d5" providerId="ADAL" clId="{3BFE7604-AFDB-4B3C-A4D2-85118BC50ECA}" dt="2025-02-06T15:31:34.397" v="5585" actId="478"/>
          <ac:spMkLst>
            <pc:docMk/>
            <pc:sldMk cId="3228207527" sldId="449"/>
            <ac:spMk id="11" creationId="{5225D1F4-126D-5104-4428-F8AA8BAA281C}"/>
          </ac:spMkLst>
        </pc:spChg>
        <pc:spChg chg="add mod">
          <ac:chgData name="Katikhaneni, Adithi" userId="c76f0944-8b20-4f3b-9ccc-fe4c305598d5" providerId="ADAL" clId="{3BFE7604-AFDB-4B3C-A4D2-85118BC50ECA}" dt="2025-02-06T15:31:37.858" v="5587" actId="1076"/>
          <ac:spMkLst>
            <pc:docMk/>
            <pc:sldMk cId="3228207527" sldId="449"/>
            <ac:spMk id="12" creationId="{57CB0BE0-BC27-BCC6-4F4A-182D8C19E93F}"/>
          </ac:spMkLst>
        </pc:spChg>
        <pc:spChg chg="add mod">
          <ac:chgData name="Katikhaneni, Adithi" userId="c76f0944-8b20-4f3b-9ccc-fe4c305598d5" providerId="ADAL" clId="{3BFE7604-AFDB-4B3C-A4D2-85118BC50ECA}" dt="2025-02-06T15:31:41.705" v="5589" actId="1076"/>
          <ac:spMkLst>
            <pc:docMk/>
            <pc:sldMk cId="3228207527" sldId="449"/>
            <ac:spMk id="13" creationId="{C7FA7D29-F365-85D1-660C-4B586F9D2F61}"/>
          </ac:spMkLst>
        </pc:spChg>
        <pc:spChg chg="add mod">
          <ac:chgData name="Katikhaneni, Adithi" userId="c76f0944-8b20-4f3b-9ccc-fe4c305598d5" providerId="ADAL" clId="{3BFE7604-AFDB-4B3C-A4D2-85118BC50ECA}" dt="2025-02-06T15:31:46.802" v="5591" actId="1076"/>
          <ac:spMkLst>
            <pc:docMk/>
            <pc:sldMk cId="3228207527" sldId="449"/>
            <ac:spMk id="14" creationId="{681B73A3-491A-0D9D-0D06-37A1177703B8}"/>
          </ac:spMkLst>
        </pc:spChg>
        <pc:spChg chg="add mod">
          <ac:chgData name="Katikhaneni, Adithi" userId="c76f0944-8b20-4f3b-9ccc-fe4c305598d5" providerId="ADAL" clId="{3BFE7604-AFDB-4B3C-A4D2-85118BC50ECA}" dt="2025-02-06T15:31:56.153" v="5596" actId="1076"/>
          <ac:spMkLst>
            <pc:docMk/>
            <pc:sldMk cId="3228207527" sldId="449"/>
            <ac:spMk id="15" creationId="{811732A6-3DC2-1F89-9D0E-F83EDBD209A7}"/>
          </ac:spMkLst>
        </pc:spChg>
        <pc:spChg chg="add mod">
          <ac:chgData name="Katikhaneni, Adithi" userId="c76f0944-8b20-4f3b-9ccc-fe4c305598d5" providerId="ADAL" clId="{3BFE7604-AFDB-4B3C-A4D2-85118BC50ECA}" dt="2025-02-06T15:31:58.136" v="5599" actId="1037"/>
          <ac:spMkLst>
            <pc:docMk/>
            <pc:sldMk cId="3228207527" sldId="449"/>
            <ac:spMk id="16" creationId="{C09D5ACB-FF6E-18F8-1834-9E292E35DCFC}"/>
          </ac:spMkLst>
        </pc:spChg>
        <pc:spChg chg="add mod">
          <ac:chgData name="Katikhaneni, Adithi" userId="c76f0944-8b20-4f3b-9ccc-fe4c305598d5" providerId="ADAL" clId="{3BFE7604-AFDB-4B3C-A4D2-85118BC50ECA}" dt="2025-02-06T15:32:01.127" v="5601" actId="1076"/>
          <ac:spMkLst>
            <pc:docMk/>
            <pc:sldMk cId="3228207527" sldId="449"/>
            <ac:spMk id="17" creationId="{7244BD00-6E68-185B-4755-EE857FB9113C}"/>
          </ac:spMkLst>
        </pc:spChg>
        <pc:spChg chg="add mod">
          <ac:chgData name="Katikhaneni, Adithi" userId="c76f0944-8b20-4f3b-9ccc-fe4c305598d5" providerId="ADAL" clId="{3BFE7604-AFDB-4B3C-A4D2-85118BC50ECA}" dt="2025-02-06T15:32:05.103" v="5603" actId="1076"/>
          <ac:spMkLst>
            <pc:docMk/>
            <pc:sldMk cId="3228207527" sldId="449"/>
            <ac:spMk id="18" creationId="{AFB172EF-50C2-7749-7F4B-B3480F69D87E}"/>
          </ac:spMkLst>
        </pc:spChg>
        <pc:spChg chg="add mod">
          <ac:chgData name="Katikhaneni, Adithi" userId="c76f0944-8b20-4f3b-9ccc-fe4c305598d5" providerId="ADAL" clId="{3BFE7604-AFDB-4B3C-A4D2-85118BC50ECA}" dt="2025-02-06T15:32:17.518" v="5606" actId="1076"/>
          <ac:spMkLst>
            <pc:docMk/>
            <pc:sldMk cId="3228207527" sldId="449"/>
            <ac:spMk id="19" creationId="{B2E49568-3D52-82F4-4F2E-527717A70FF6}"/>
          </ac:spMkLst>
        </pc:spChg>
        <pc:picChg chg="add mod ord">
          <ac:chgData name="Katikhaneni, Adithi" userId="c76f0944-8b20-4f3b-9ccc-fe4c305598d5" providerId="ADAL" clId="{3BFE7604-AFDB-4B3C-A4D2-85118BC50ECA}" dt="2025-02-05T01:50:01.356" v="698" actId="22"/>
          <ac:picMkLst>
            <pc:docMk/>
            <pc:sldMk cId="3228207527" sldId="449"/>
            <ac:picMk id="5" creationId="{23BD338B-A16D-DDA0-4384-2911B020E31D}"/>
          </ac:picMkLst>
        </pc:picChg>
      </pc:sldChg>
      <pc:sldChg chg="addSp delSp modSp new mod">
        <pc:chgData name="Katikhaneni, Adithi" userId="c76f0944-8b20-4f3b-9ccc-fe4c305598d5" providerId="ADAL" clId="{3BFE7604-AFDB-4B3C-A4D2-85118BC50ECA}" dt="2025-02-06T15:33:26.413" v="5622" actId="1076"/>
        <pc:sldMkLst>
          <pc:docMk/>
          <pc:sldMk cId="365353531" sldId="450"/>
        </pc:sldMkLst>
        <pc:spChg chg="mod">
          <ac:chgData name="Katikhaneni, Adithi" userId="c76f0944-8b20-4f3b-9ccc-fe4c305598d5" providerId="ADAL" clId="{3BFE7604-AFDB-4B3C-A4D2-85118BC50ECA}" dt="2025-02-06T15:14:34.106" v="4379" actId="20577"/>
          <ac:spMkLst>
            <pc:docMk/>
            <pc:sldMk cId="365353531" sldId="450"/>
            <ac:spMk id="2" creationId="{CAD5FF2E-F061-AFDA-51CB-AC696EBC85F5}"/>
          </ac:spMkLst>
        </pc:spChg>
        <pc:spChg chg="del">
          <ac:chgData name="Katikhaneni, Adithi" userId="c76f0944-8b20-4f3b-9ccc-fe4c305598d5" providerId="ADAL" clId="{3BFE7604-AFDB-4B3C-A4D2-85118BC50ECA}" dt="2025-02-05T01:50:21.724" v="720" actId="22"/>
          <ac:spMkLst>
            <pc:docMk/>
            <pc:sldMk cId="365353531" sldId="450"/>
            <ac:spMk id="3" creationId="{861DA28F-114C-6101-214F-72452A80ECE1}"/>
          </ac:spMkLst>
        </pc:spChg>
        <pc:spChg chg="add mod">
          <ac:chgData name="Katikhaneni, Adithi" userId="c76f0944-8b20-4f3b-9ccc-fe4c305598d5" providerId="ADAL" clId="{3BFE7604-AFDB-4B3C-A4D2-85118BC50ECA}" dt="2025-02-06T15:33:10.614" v="5619" actId="1076"/>
          <ac:spMkLst>
            <pc:docMk/>
            <pc:sldMk cId="365353531" sldId="450"/>
            <ac:spMk id="3" creationId="{C3F1E479-1D4A-C4F8-FBE5-EF164BF0BCC5}"/>
          </ac:spMkLst>
        </pc:spChg>
        <pc:spChg chg="add mod">
          <ac:chgData name="Katikhaneni, Adithi" userId="c76f0944-8b20-4f3b-9ccc-fe4c305598d5" providerId="ADAL" clId="{3BFE7604-AFDB-4B3C-A4D2-85118BC50ECA}" dt="2025-02-06T15:32:52.778" v="5611" actId="1076"/>
          <ac:spMkLst>
            <pc:docMk/>
            <pc:sldMk cId="365353531" sldId="450"/>
            <ac:spMk id="4" creationId="{B942D36A-D883-F3D4-B063-685D84DEA1A7}"/>
          </ac:spMkLst>
        </pc:spChg>
        <pc:spChg chg="add mod">
          <ac:chgData name="Katikhaneni, Adithi" userId="c76f0944-8b20-4f3b-9ccc-fe4c305598d5" providerId="ADAL" clId="{3BFE7604-AFDB-4B3C-A4D2-85118BC50ECA}" dt="2025-02-06T15:33:26.413" v="5622" actId="1076"/>
          <ac:spMkLst>
            <pc:docMk/>
            <pc:sldMk cId="365353531" sldId="450"/>
            <ac:spMk id="6" creationId="{06DFAD14-DEB6-A667-D78E-2DABFF56DAC0}"/>
          </ac:spMkLst>
        </pc:spChg>
        <pc:spChg chg="add mod">
          <ac:chgData name="Katikhaneni, Adithi" userId="c76f0944-8b20-4f3b-9ccc-fe4c305598d5" providerId="ADAL" clId="{3BFE7604-AFDB-4B3C-A4D2-85118BC50ECA}" dt="2025-02-06T15:32:57.528" v="5613" actId="1076"/>
          <ac:spMkLst>
            <pc:docMk/>
            <pc:sldMk cId="365353531" sldId="450"/>
            <ac:spMk id="7" creationId="{D1F62A19-3325-86F1-B836-B9DE78A6C8D4}"/>
          </ac:spMkLst>
        </pc:spChg>
        <pc:spChg chg="add mod">
          <ac:chgData name="Katikhaneni, Adithi" userId="c76f0944-8b20-4f3b-9ccc-fe4c305598d5" providerId="ADAL" clId="{3BFE7604-AFDB-4B3C-A4D2-85118BC50ECA}" dt="2025-02-06T15:33:07.341" v="5618" actId="1076"/>
          <ac:spMkLst>
            <pc:docMk/>
            <pc:sldMk cId="365353531" sldId="450"/>
            <ac:spMk id="8" creationId="{6C53F693-4040-FD12-1B70-4C5197C7477C}"/>
          </ac:spMkLst>
        </pc:spChg>
        <pc:spChg chg="add mod">
          <ac:chgData name="Katikhaneni, Adithi" userId="c76f0944-8b20-4f3b-9ccc-fe4c305598d5" providerId="ADAL" clId="{3BFE7604-AFDB-4B3C-A4D2-85118BC50ECA}" dt="2025-02-06T15:33:05.705" v="5617" actId="1076"/>
          <ac:spMkLst>
            <pc:docMk/>
            <pc:sldMk cId="365353531" sldId="450"/>
            <ac:spMk id="9" creationId="{7A590846-B08C-70EB-CD57-E667F41E4406}"/>
          </ac:spMkLst>
        </pc:spChg>
        <pc:spChg chg="add mod">
          <ac:chgData name="Katikhaneni, Adithi" userId="c76f0944-8b20-4f3b-9ccc-fe4c305598d5" providerId="ADAL" clId="{3BFE7604-AFDB-4B3C-A4D2-85118BC50ECA}" dt="2025-02-06T15:33:16.249" v="5621" actId="1076"/>
          <ac:spMkLst>
            <pc:docMk/>
            <pc:sldMk cId="365353531" sldId="450"/>
            <ac:spMk id="10" creationId="{675AB29A-3E1D-C7DB-844F-8F4D5E22053C}"/>
          </ac:spMkLst>
        </pc:spChg>
        <pc:spChg chg="add mod">
          <ac:chgData name="Katikhaneni, Adithi" userId="c76f0944-8b20-4f3b-9ccc-fe4c305598d5" providerId="ADAL" clId="{3BFE7604-AFDB-4B3C-A4D2-85118BC50ECA}" dt="2025-02-06T15:33:13.929" v="5620" actId="1076"/>
          <ac:spMkLst>
            <pc:docMk/>
            <pc:sldMk cId="365353531" sldId="450"/>
            <ac:spMk id="11" creationId="{8101501A-6DEC-1D83-A6E6-93870E7EB9CF}"/>
          </ac:spMkLst>
        </pc:spChg>
        <pc:spChg chg="add mod">
          <ac:chgData name="Katikhaneni, Adithi" userId="c76f0944-8b20-4f3b-9ccc-fe4c305598d5" providerId="ADAL" clId="{3BFE7604-AFDB-4B3C-A4D2-85118BC50ECA}" dt="2025-02-06T15:32:48.120" v="5610" actId="14100"/>
          <ac:spMkLst>
            <pc:docMk/>
            <pc:sldMk cId="365353531" sldId="450"/>
            <ac:spMk id="12" creationId="{12D47C57-6BB7-6B25-F7BC-505E14AACE4F}"/>
          </ac:spMkLst>
        </pc:spChg>
        <pc:picChg chg="add mod ord">
          <ac:chgData name="Katikhaneni, Adithi" userId="c76f0944-8b20-4f3b-9ccc-fe4c305598d5" providerId="ADAL" clId="{3BFE7604-AFDB-4B3C-A4D2-85118BC50ECA}" dt="2025-02-05T01:50:21.724" v="720" actId="22"/>
          <ac:picMkLst>
            <pc:docMk/>
            <pc:sldMk cId="365353531" sldId="450"/>
            <ac:picMk id="5" creationId="{C105BC7A-63FE-303A-6907-1BD008B7F902}"/>
          </ac:picMkLst>
        </pc:picChg>
      </pc:sldChg>
      <pc:sldChg chg="addSp delSp modSp new mod">
        <pc:chgData name="Katikhaneni, Adithi" userId="c76f0944-8b20-4f3b-9ccc-fe4c305598d5" providerId="ADAL" clId="{3BFE7604-AFDB-4B3C-A4D2-85118BC50ECA}" dt="2025-02-06T15:14:45.468" v="4386" actId="20577"/>
        <pc:sldMkLst>
          <pc:docMk/>
          <pc:sldMk cId="3985495923" sldId="451"/>
        </pc:sldMkLst>
        <pc:spChg chg="mod">
          <ac:chgData name="Katikhaneni, Adithi" userId="c76f0944-8b20-4f3b-9ccc-fe4c305598d5" providerId="ADAL" clId="{3BFE7604-AFDB-4B3C-A4D2-85118BC50ECA}" dt="2025-02-06T15:14:45.468" v="4386" actId="20577"/>
          <ac:spMkLst>
            <pc:docMk/>
            <pc:sldMk cId="3985495923" sldId="451"/>
            <ac:spMk id="2" creationId="{0750DA36-47A2-1C43-FE24-D0CA7CB32720}"/>
          </ac:spMkLst>
        </pc:spChg>
        <pc:spChg chg="del">
          <ac:chgData name="Katikhaneni, Adithi" userId="c76f0944-8b20-4f3b-9ccc-fe4c305598d5" providerId="ADAL" clId="{3BFE7604-AFDB-4B3C-A4D2-85118BC50ECA}" dt="2025-02-05T01:50:57.146" v="746" actId="22"/>
          <ac:spMkLst>
            <pc:docMk/>
            <pc:sldMk cId="3985495923" sldId="451"/>
            <ac:spMk id="3" creationId="{D8F8D730-427B-FA0B-D226-DF97876448B1}"/>
          </ac:spMkLst>
        </pc:spChg>
        <pc:picChg chg="add mod ord">
          <ac:chgData name="Katikhaneni, Adithi" userId="c76f0944-8b20-4f3b-9ccc-fe4c305598d5" providerId="ADAL" clId="{3BFE7604-AFDB-4B3C-A4D2-85118BC50ECA}" dt="2025-02-05T01:50:57.146" v="746" actId="22"/>
          <ac:picMkLst>
            <pc:docMk/>
            <pc:sldMk cId="3985495923" sldId="451"/>
            <ac:picMk id="5" creationId="{A10F81CA-061B-4CD2-DA70-16A6BAEC0F7F}"/>
          </ac:picMkLst>
        </pc:picChg>
      </pc:sldChg>
      <pc:sldChg chg="addSp delSp modSp new mod">
        <pc:chgData name="Katikhaneni, Adithi" userId="c76f0944-8b20-4f3b-9ccc-fe4c305598d5" providerId="ADAL" clId="{3BFE7604-AFDB-4B3C-A4D2-85118BC50ECA}" dt="2025-02-06T15:14:49.587" v="4387"/>
        <pc:sldMkLst>
          <pc:docMk/>
          <pc:sldMk cId="1559759341" sldId="452"/>
        </pc:sldMkLst>
        <pc:spChg chg="mod">
          <ac:chgData name="Katikhaneni, Adithi" userId="c76f0944-8b20-4f3b-9ccc-fe4c305598d5" providerId="ADAL" clId="{3BFE7604-AFDB-4B3C-A4D2-85118BC50ECA}" dt="2025-02-06T15:14:49.587" v="4387"/>
          <ac:spMkLst>
            <pc:docMk/>
            <pc:sldMk cId="1559759341" sldId="452"/>
            <ac:spMk id="2" creationId="{A2F99D36-2984-875D-7928-7DC4A7515C00}"/>
          </ac:spMkLst>
        </pc:spChg>
        <pc:spChg chg="del">
          <ac:chgData name="Katikhaneni, Adithi" userId="c76f0944-8b20-4f3b-9ccc-fe4c305598d5" providerId="ADAL" clId="{3BFE7604-AFDB-4B3C-A4D2-85118BC50ECA}" dt="2025-02-05T01:51:13.872" v="769" actId="22"/>
          <ac:spMkLst>
            <pc:docMk/>
            <pc:sldMk cId="1559759341" sldId="452"/>
            <ac:spMk id="3" creationId="{7E14B943-B847-5D1D-5D92-DA6549B8CBF2}"/>
          </ac:spMkLst>
        </pc:spChg>
        <pc:picChg chg="add mod ord">
          <ac:chgData name="Katikhaneni, Adithi" userId="c76f0944-8b20-4f3b-9ccc-fe4c305598d5" providerId="ADAL" clId="{3BFE7604-AFDB-4B3C-A4D2-85118BC50ECA}" dt="2025-02-05T01:51:13.872" v="769" actId="22"/>
          <ac:picMkLst>
            <pc:docMk/>
            <pc:sldMk cId="1559759341" sldId="452"/>
            <ac:picMk id="5" creationId="{9BD996D1-E2FF-6C55-A4CA-17782CF7ED04}"/>
          </ac:picMkLst>
        </pc:picChg>
      </pc:sldChg>
      <pc:sldChg chg="addSp delSp modSp new mod">
        <pc:chgData name="Katikhaneni, Adithi" userId="c76f0944-8b20-4f3b-9ccc-fe4c305598d5" providerId="ADAL" clId="{3BFE7604-AFDB-4B3C-A4D2-85118BC50ECA}" dt="2025-02-06T15:34:29.855" v="5634" actId="1037"/>
        <pc:sldMkLst>
          <pc:docMk/>
          <pc:sldMk cId="2322993260" sldId="453"/>
        </pc:sldMkLst>
        <pc:spChg chg="mod">
          <ac:chgData name="Katikhaneni, Adithi" userId="c76f0944-8b20-4f3b-9ccc-fe4c305598d5" providerId="ADAL" clId="{3BFE7604-AFDB-4B3C-A4D2-85118BC50ECA}" dt="2025-02-06T15:15:12.708" v="4411" actId="20577"/>
          <ac:spMkLst>
            <pc:docMk/>
            <pc:sldMk cId="2322993260" sldId="453"/>
            <ac:spMk id="2" creationId="{77E19253-68E2-E651-3DF3-3626C14471E7}"/>
          </ac:spMkLst>
        </pc:spChg>
        <pc:spChg chg="del">
          <ac:chgData name="Katikhaneni, Adithi" userId="c76f0944-8b20-4f3b-9ccc-fe4c305598d5" providerId="ADAL" clId="{3BFE7604-AFDB-4B3C-A4D2-85118BC50ECA}" dt="2025-02-05T01:51:49.950" v="799" actId="22"/>
          <ac:spMkLst>
            <pc:docMk/>
            <pc:sldMk cId="2322993260" sldId="453"/>
            <ac:spMk id="3" creationId="{58D85B9B-4ED5-F8C6-16A5-04A4B6B6D0B0}"/>
          </ac:spMkLst>
        </pc:spChg>
        <pc:spChg chg="add del mod">
          <ac:chgData name="Katikhaneni, Adithi" userId="c76f0944-8b20-4f3b-9ccc-fe4c305598d5" providerId="ADAL" clId="{3BFE7604-AFDB-4B3C-A4D2-85118BC50ECA}" dt="2025-02-06T15:34:16.197" v="5629" actId="478"/>
          <ac:spMkLst>
            <pc:docMk/>
            <pc:sldMk cId="2322993260" sldId="453"/>
            <ac:spMk id="3" creationId="{E1303DBE-F9C7-3213-8EC2-684A364180C6}"/>
          </ac:spMkLst>
        </pc:spChg>
        <pc:spChg chg="add del mod">
          <ac:chgData name="Katikhaneni, Adithi" userId="c76f0944-8b20-4f3b-9ccc-fe4c305598d5" providerId="ADAL" clId="{3BFE7604-AFDB-4B3C-A4D2-85118BC50ECA}" dt="2025-02-06T15:33:49.560" v="5624" actId="478"/>
          <ac:spMkLst>
            <pc:docMk/>
            <pc:sldMk cId="2322993260" sldId="453"/>
            <ac:spMk id="4" creationId="{45C9D0F4-944C-07C2-8E0A-04EC87ADBB96}"/>
          </ac:spMkLst>
        </pc:spChg>
        <pc:spChg chg="add del mod">
          <ac:chgData name="Katikhaneni, Adithi" userId="c76f0944-8b20-4f3b-9ccc-fe4c305598d5" providerId="ADAL" clId="{3BFE7604-AFDB-4B3C-A4D2-85118BC50ECA}" dt="2025-02-06T15:33:49.560" v="5624" actId="478"/>
          <ac:spMkLst>
            <pc:docMk/>
            <pc:sldMk cId="2322993260" sldId="453"/>
            <ac:spMk id="6" creationId="{99AB8187-B150-BE0F-5CEB-01B5F4DA72AE}"/>
          </ac:spMkLst>
        </pc:spChg>
        <pc:spChg chg="add mod">
          <ac:chgData name="Katikhaneni, Adithi" userId="c76f0944-8b20-4f3b-9ccc-fe4c305598d5" providerId="ADAL" clId="{3BFE7604-AFDB-4B3C-A4D2-85118BC50ECA}" dt="2025-02-06T15:33:57.696" v="5625" actId="1076"/>
          <ac:spMkLst>
            <pc:docMk/>
            <pc:sldMk cId="2322993260" sldId="453"/>
            <ac:spMk id="7" creationId="{B7AF8F2A-54BE-B776-78B0-B9BB1FF3D464}"/>
          </ac:spMkLst>
        </pc:spChg>
        <pc:spChg chg="add del mod">
          <ac:chgData name="Katikhaneni, Adithi" userId="c76f0944-8b20-4f3b-9ccc-fe4c305598d5" providerId="ADAL" clId="{3BFE7604-AFDB-4B3C-A4D2-85118BC50ECA}" dt="2025-02-06T15:33:58.632" v="5626" actId="478"/>
          <ac:spMkLst>
            <pc:docMk/>
            <pc:sldMk cId="2322993260" sldId="453"/>
            <ac:spMk id="8" creationId="{C320BF77-7568-39A9-7C17-17D148E8A0DD}"/>
          </ac:spMkLst>
        </pc:spChg>
        <pc:spChg chg="add del mod">
          <ac:chgData name="Katikhaneni, Adithi" userId="c76f0944-8b20-4f3b-9ccc-fe4c305598d5" providerId="ADAL" clId="{3BFE7604-AFDB-4B3C-A4D2-85118BC50ECA}" dt="2025-02-06T15:34:14.285" v="5628" actId="478"/>
          <ac:spMkLst>
            <pc:docMk/>
            <pc:sldMk cId="2322993260" sldId="453"/>
            <ac:spMk id="9" creationId="{E547C83E-7B99-155A-27E2-07D3469AF394}"/>
          </ac:spMkLst>
        </pc:spChg>
        <pc:spChg chg="add del mod">
          <ac:chgData name="Katikhaneni, Adithi" userId="c76f0944-8b20-4f3b-9ccc-fe4c305598d5" providerId="ADAL" clId="{3BFE7604-AFDB-4B3C-A4D2-85118BC50ECA}" dt="2025-02-06T15:34:12.481" v="5627" actId="478"/>
          <ac:spMkLst>
            <pc:docMk/>
            <pc:sldMk cId="2322993260" sldId="453"/>
            <ac:spMk id="10" creationId="{F9D547A4-A58E-BB6E-4F50-6E8680B4CAE4}"/>
          </ac:spMkLst>
        </pc:spChg>
        <pc:spChg chg="add mod">
          <ac:chgData name="Katikhaneni, Adithi" userId="c76f0944-8b20-4f3b-9ccc-fe4c305598d5" providerId="ADAL" clId="{3BFE7604-AFDB-4B3C-A4D2-85118BC50ECA}" dt="2025-02-06T15:34:20.877" v="5630" actId="1076"/>
          <ac:spMkLst>
            <pc:docMk/>
            <pc:sldMk cId="2322993260" sldId="453"/>
            <ac:spMk id="11" creationId="{8979462B-7330-007D-E471-06611256F067}"/>
          </ac:spMkLst>
        </pc:spChg>
        <pc:spChg chg="add mod">
          <ac:chgData name="Katikhaneni, Adithi" userId="c76f0944-8b20-4f3b-9ccc-fe4c305598d5" providerId="ADAL" clId="{3BFE7604-AFDB-4B3C-A4D2-85118BC50ECA}" dt="2025-02-06T15:34:29.855" v="5634" actId="1037"/>
          <ac:spMkLst>
            <pc:docMk/>
            <pc:sldMk cId="2322993260" sldId="453"/>
            <ac:spMk id="12" creationId="{B73954D1-EA26-6FA4-D31F-2851105A0AC4}"/>
          </ac:spMkLst>
        </pc:spChg>
        <pc:picChg chg="add mod ord">
          <ac:chgData name="Katikhaneni, Adithi" userId="c76f0944-8b20-4f3b-9ccc-fe4c305598d5" providerId="ADAL" clId="{3BFE7604-AFDB-4B3C-A4D2-85118BC50ECA}" dt="2025-02-05T01:51:49.950" v="799" actId="22"/>
          <ac:picMkLst>
            <pc:docMk/>
            <pc:sldMk cId="2322993260" sldId="453"/>
            <ac:picMk id="5" creationId="{9BCEE3D6-5233-A17F-52C9-7769BF8E9B4F}"/>
          </ac:picMkLst>
        </pc:picChg>
      </pc:sldChg>
      <pc:sldChg chg="addSp delSp modSp new mod">
        <pc:chgData name="Katikhaneni, Adithi" userId="c76f0944-8b20-4f3b-9ccc-fe4c305598d5" providerId="ADAL" clId="{3BFE7604-AFDB-4B3C-A4D2-85118BC50ECA}" dt="2025-02-06T15:35:01.103" v="5640" actId="14100"/>
        <pc:sldMkLst>
          <pc:docMk/>
          <pc:sldMk cId="655966192" sldId="454"/>
        </pc:sldMkLst>
        <pc:spChg chg="mod">
          <ac:chgData name="Katikhaneni, Adithi" userId="c76f0944-8b20-4f3b-9ccc-fe4c305598d5" providerId="ADAL" clId="{3BFE7604-AFDB-4B3C-A4D2-85118BC50ECA}" dt="2025-02-06T15:15:21.244" v="4440" actId="20577"/>
          <ac:spMkLst>
            <pc:docMk/>
            <pc:sldMk cId="655966192" sldId="454"/>
            <ac:spMk id="2" creationId="{DFC63803-2249-E858-162A-44301283341C}"/>
          </ac:spMkLst>
        </pc:spChg>
        <pc:spChg chg="add mod">
          <ac:chgData name="Katikhaneni, Adithi" userId="c76f0944-8b20-4f3b-9ccc-fe4c305598d5" providerId="ADAL" clId="{3BFE7604-AFDB-4B3C-A4D2-85118BC50ECA}" dt="2025-02-06T15:35:01.103" v="5640" actId="14100"/>
          <ac:spMkLst>
            <pc:docMk/>
            <pc:sldMk cId="655966192" sldId="454"/>
            <ac:spMk id="3" creationId="{2326D9A0-228A-F097-000B-06838DADF546}"/>
          </ac:spMkLst>
        </pc:spChg>
        <pc:spChg chg="del">
          <ac:chgData name="Katikhaneni, Adithi" userId="c76f0944-8b20-4f3b-9ccc-fe4c305598d5" providerId="ADAL" clId="{3BFE7604-AFDB-4B3C-A4D2-85118BC50ECA}" dt="2025-02-05T01:52:06.073" v="822" actId="22"/>
          <ac:spMkLst>
            <pc:docMk/>
            <pc:sldMk cId="655966192" sldId="454"/>
            <ac:spMk id="3" creationId="{B38DD692-0E3A-8651-820D-67F5E79ADF2F}"/>
          </ac:spMkLst>
        </pc:spChg>
        <pc:spChg chg="add mod">
          <ac:chgData name="Katikhaneni, Adithi" userId="c76f0944-8b20-4f3b-9ccc-fe4c305598d5" providerId="ADAL" clId="{3BFE7604-AFDB-4B3C-A4D2-85118BC50ECA}" dt="2025-02-06T15:34:57.956" v="5639" actId="1076"/>
          <ac:spMkLst>
            <pc:docMk/>
            <pc:sldMk cId="655966192" sldId="454"/>
            <ac:spMk id="4" creationId="{58B6BF19-4D72-CEDD-8DAA-C858F679E95E}"/>
          </ac:spMkLst>
        </pc:spChg>
        <pc:spChg chg="add mod">
          <ac:chgData name="Katikhaneni, Adithi" userId="c76f0944-8b20-4f3b-9ccc-fe4c305598d5" providerId="ADAL" clId="{3BFE7604-AFDB-4B3C-A4D2-85118BC50ECA}" dt="2025-02-06T15:34:50.367" v="5637" actId="14100"/>
          <ac:spMkLst>
            <pc:docMk/>
            <pc:sldMk cId="655966192" sldId="454"/>
            <ac:spMk id="6" creationId="{4F02775A-88D1-C9C9-D2ED-90F08B0DCBA8}"/>
          </ac:spMkLst>
        </pc:spChg>
        <pc:picChg chg="add mod ord">
          <ac:chgData name="Katikhaneni, Adithi" userId="c76f0944-8b20-4f3b-9ccc-fe4c305598d5" providerId="ADAL" clId="{3BFE7604-AFDB-4B3C-A4D2-85118BC50ECA}" dt="2025-02-05T01:52:06.073" v="822" actId="22"/>
          <ac:picMkLst>
            <pc:docMk/>
            <pc:sldMk cId="655966192" sldId="454"/>
            <ac:picMk id="5" creationId="{9B5789DC-80E7-EF32-89AF-F8ADF9163889}"/>
          </ac:picMkLst>
        </pc:picChg>
      </pc:sldChg>
      <pc:sldChg chg="addSp delSp modSp new mod">
        <pc:chgData name="Katikhaneni, Adithi" userId="c76f0944-8b20-4f3b-9ccc-fe4c305598d5" providerId="ADAL" clId="{3BFE7604-AFDB-4B3C-A4D2-85118BC50ECA}" dt="2025-02-06T15:15:30.185" v="4448" actId="20577"/>
        <pc:sldMkLst>
          <pc:docMk/>
          <pc:sldMk cId="3295061104" sldId="455"/>
        </pc:sldMkLst>
        <pc:spChg chg="mod">
          <ac:chgData name="Katikhaneni, Adithi" userId="c76f0944-8b20-4f3b-9ccc-fe4c305598d5" providerId="ADAL" clId="{3BFE7604-AFDB-4B3C-A4D2-85118BC50ECA}" dt="2025-02-06T15:15:30.185" v="4448" actId="20577"/>
          <ac:spMkLst>
            <pc:docMk/>
            <pc:sldMk cId="3295061104" sldId="455"/>
            <ac:spMk id="2" creationId="{E0B10BF5-8CDF-5FBE-2ED2-FACC01A02719}"/>
          </ac:spMkLst>
        </pc:spChg>
        <pc:spChg chg="del">
          <ac:chgData name="Katikhaneni, Adithi" userId="c76f0944-8b20-4f3b-9ccc-fe4c305598d5" providerId="ADAL" clId="{3BFE7604-AFDB-4B3C-A4D2-85118BC50ECA}" dt="2025-02-05T01:52:38.202" v="852" actId="22"/>
          <ac:spMkLst>
            <pc:docMk/>
            <pc:sldMk cId="3295061104" sldId="455"/>
            <ac:spMk id="3" creationId="{8B6C20B5-A7F8-2363-4A84-DBA85346104D}"/>
          </ac:spMkLst>
        </pc:spChg>
        <pc:picChg chg="add mod ord">
          <ac:chgData name="Katikhaneni, Adithi" userId="c76f0944-8b20-4f3b-9ccc-fe4c305598d5" providerId="ADAL" clId="{3BFE7604-AFDB-4B3C-A4D2-85118BC50ECA}" dt="2025-02-05T01:52:38.202" v="852" actId="22"/>
          <ac:picMkLst>
            <pc:docMk/>
            <pc:sldMk cId="3295061104" sldId="455"/>
            <ac:picMk id="5" creationId="{B7812163-F841-6376-5CCC-C3E6F68758F1}"/>
          </ac:picMkLst>
        </pc:picChg>
      </pc:sldChg>
      <pc:sldChg chg="addSp delSp modSp new mod">
        <pc:chgData name="Katikhaneni, Adithi" userId="c76f0944-8b20-4f3b-9ccc-fe4c305598d5" providerId="ADAL" clId="{3BFE7604-AFDB-4B3C-A4D2-85118BC50ECA}" dt="2025-02-06T15:15:34.130" v="4456" actId="20577"/>
        <pc:sldMkLst>
          <pc:docMk/>
          <pc:sldMk cId="3373713806" sldId="456"/>
        </pc:sldMkLst>
        <pc:spChg chg="mod">
          <ac:chgData name="Katikhaneni, Adithi" userId="c76f0944-8b20-4f3b-9ccc-fe4c305598d5" providerId="ADAL" clId="{3BFE7604-AFDB-4B3C-A4D2-85118BC50ECA}" dt="2025-02-06T15:15:34.130" v="4456" actId="20577"/>
          <ac:spMkLst>
            <pc:docMk/>
            <pc:sldMk cId="3373713806" sldId="456"/>
            <ac:spMk id="2" creationId="{5F508D3D-B2D6-CDED-96D0-71280081D270}"/>
          </ac:spMkLst>
        </pc:spChg>
        <pc:spChg chg="del">
          <ac:chgData name="Katikhaneni, Adithi" userId="c76f0944-8b20-4f3b-9ccc-fe4c305598d5" providerId="ADAL" clId="{3BFE7604-AFDB-4B3C-A4D2-85118BC50ECA}" dt="2025-02-05T01:52:58.372" v="877" actId="22"/>
          <ac:spMkLst>
            <pc:docMk/>
            <pc:sldMk cId="3373713806" sldId="456"/>
            <ac:spMk id="3" creationId="{E59E0939-4863-FD0C-41CC-65D3B1220C00}"/>
          </ac:spMkLst>
        </pc:spChg>
        <pc:picChg chg="add mod ord">
          <ac:chgData name="Katikhaneni, Adithi" userId="c76f0944-8b20-4f3b-9ccc-fe4c305598d5" providerId="ADAL" clId="{3BFE7604-AFDB-4B3C-A4D2-85118BC50ECA}" dt="2025-02-05T01:52:58.372" v="877" actId="22"/>
          <ac:picMkLst>
            <pc:docMk/>
            <pc:sldMk cId="3373713806" sldId="456"/>
            <ac:picMk id="5" creationId="{EFD8A791-EED0-5234-BDD6-E3B383195628}"/>
          </ac:picMkLst>
        </pc:picChg>
      </pc:sldChg>
      <pc:sldChg chg="addSp delSp modSp new mod">
        <pc:chgData name="Katikhaneni, Adithi" userId="c76f0944-8b20-4f3b-9ccc-fe4c305598d5" providerId="ADAL" clId="{3BFE7604-AFDB-4B3C-A4D2-85118BC50ECA}" dt="2025-02-06T15:15:47.921" v="4484" actId="20577"/>
        <pc:sldMkLst>
          <pc:docMk/>
          <pc:sldMk cId="3384102042" sldId="457"/>
        </pc:sldMkLst>
        <pc:spChg chg="mod">
          <ac:chgData name="Katikhaneni, Adithi" userId="c76f0944-8b20-4f3b-9ccc-fe4c305598d5" providerId="ADAL" clId="{3BFE7604-AFDB-4B3C-A4D2-85118BC50ECA}" dt="2025-02-06T15:15:47.921" v="4484" actId="20577"/>
          <ac:spMkLst>
            <pc:docMk/>
            <pc:sldMk cId="3384102042" sldId="457"/>
            <ac:spMk id="2" creationId="{CF62E095-162F-C3B0-5757-221DD1FFF0F3}"/>
          </ac:spMkLst>
        </pc:spChg>
        <pc:spChg chg="del">
          <ac:chgData name="Katikhaneni, Adithi" userId="c76f0944-8b20-4f3b-9ccc-fe4c305598d5" providerId="ADAL" clId="{3BFE7604-AFDB-4B3C-A4D2-85118BC50ECA}" dt="2025-02-05T01:57:53.895" v="918" actId="22"/>
          <ac:spMkLst>
            <pc:docMk/>
            <pc:sldMk cId="3384102042" sldId="457"/>
            <ac:spMk id="3" creationId="{3511BA4B-699C-1D55-9D6B-18CC2387E762}"/>
          </ac:spMkLst>
        </pc:spChg>
        <pc:picChg chg="add mod ord">
          <ac:chgData name="Katikhaneni, Adithi" userId="c76f0944-8b20-4f3b-9ccc-fe4c305598d5" providerId="ADAL" clId="{3BFE7604-AFDB-4B3C-A4D2-85118BC50ECA}" dt="2025-02-05T01:57:53.895" v="918" actId="22"/>
          <ac:picMkLst>
            <pc:docMk/>
            <pc:sldMk cId="3384102042" sldId="457"/>
            <ac:picMk id="5" creationId="{0E3EC807-0D76-186D-355E-6F9408ECE569}"/>
          </ac:picMkLst>
        </pc:picChg>
      </pc:sldChg>
      <pc:sldChg chg="addSp delSp modSp new mod">
        <pc:chgData name="Katikhaneni, Adithi" userId="c76f0944-8b20-4f3b-9ccc-fe4c305598d5" providerId="ADAL" clId="{3BFE7604-AFDB-4B3C-A4D2-85118BC50ECA}" dt="2025-02-06T15:15:58.010" v="4520" actId="20577"/>
        <pc:sldMkLst>
          <pc:docMk/>
          <pc:sldMk cId="476330548" sldId="458"/>
        </pc:sldMkLst>
        <pc:spChg chg="mod">
          <ac:chgData name="Katikhaneni, Adithi" userId="c76f0944-8b20-4f3b-9ccc-fe4c305598d5" providerId="ADAL" clId="{3BFE7604-AFDB-4B3C-A4D2-85118BC50ECA}" dt="2025-02-06T15:15:58.010" v="4520" actId="20577"/>
          <ac:spMkLst>
            <pc:docMk/>
            <pc:sldMk cId="476330548" sldId="458"/>
            <ac:spMk id="2" creationId="{6D124A7D-D657-C59E-8154-143349724B3E}"/>
          </ac:spMkLst>
        </pc:spChg>
        <pc:spChg chg="del">
          <ac:chgData name="Katikhaneni, Adithi" userId="c76f0944-8b20-4f3b-9ccc-fe4c305598d5" providerId="ADAL" clId="{3BFE7604-AFDB-4B3C-A4D2-85118BC50ECA}" dt="2025-02-05T01:58:13.411" v="943" actId="22"/>
          <ac:spMkLst>
            <pc:docMk/>
            <pc:sldMk cId="476330548" sldId="458"/>
            <ac:spMk id="3" creationId="{475734ED-5A31-5019-3648-83BFDE116597}"/>
          </ac:spMkLst>
        </pc:spChg>
        <pc:picChg chg="add mod ord">
          <ac:chgData name="Katikhaneni, Adithi" userId="c76f0944-8b20-4f3b-9ccc-fe4c305598d5" providerId="ADAL" clId="{3BFE7604-AFDB-4B3C-A4D2-85118BC50ECA}" dt="2025-02-05T01:58:13.411" v="943" actId="22"/>
          <ac:picMkLst>
            <pc:docMk/>
            <pc:sldMk cId="476330548" sldId="458"/>
            <ac:picMk id="5" creationId="{EDF9BC28-0376-F560-4BBC-7F02B71EFB3B}"/>
          </ac:picMkLst>
        </pc:picChg>
      </pc:sldChg>
      <pc:sldChg chg="addSp delSp modSp new mod">
        <pc:chgData name="Katikhaneni, Adithi" userId="c76f0944-8b20-4f3b-9ccc-fe4c305598d5" providerId="ADAL" clId="{3BFE7604-AFDB-4B3C-A4D2-85118BC50ECA}" dt="2025-02-06T15:36:10.761" v="5651" actId="1076"/>
        <pc:sldMkLst>
          <pc:docMk/>
          <pc:sldMk cId="3320067632" sldId="459"/>
        </pc:sldMkLst>
        <pc:spChg chg="mod">
          <ac:chgData name="Katikhaneni, Adithi" userId="c76f0944-8b20-4f3b-9ccc-fe4c305598d5" providerId="ADAL" clId="{3BFE7604-AFDB-4B3C-A4D2-85118BC50ECA}" dt="2025-02-06T15:16:09.298" v="4530" actId="20577"/>
          <ac:spMkLst>
            <pc:docMk/>
            <pc:sldMk cId="3320067632" sldId="459"/>
            <ac:spMk id="2" creationId="{0892917C-9D0F-0655-D5A2-775B0087BC9C}"/>
          </ac:spMkLst>
        </pc:spChg>
        <pc:spChg chg="del">
          <ac:chgData name="Katikhaneni, Adithi" userId="c76f0944-8b20-4f3b-9ccc-fe4c305598d5" providerId="ADAL" clId="{3BFE7604-AFDB-4B3C-A4D2-85118BC50ECA}" dt="2025-02-05T01:58:57.476" v="968" actId="22"/>
          <ac:spMkLst>
            <pc:docMk/>
            <pc:sldMk cId="3320067632" sldId="459"/>
            <ac:spMk id="3" creationId="{C4B03306-C48F-A029-C68B-BC2061A7A40E}"/>
          </ac:spMkLst>
        </pc:spChg>
        <pc:spChg chg="add mod">
          <ac:chgData name="Katikhaneni, Adithi" userId="c76f0944-8b20-4f3b-9ccc-fe4c305598d5" providerId="ADAL" clId="{3BFE7604-AFDB-4B3C-A4D2-85118BC50ECA}" dt="2025-02-06T15:35:53.919" v="5650" actId="1037"/>
          <ac:spMkLst>
            <pc:docMk/>
            <pc:sldMk cId="3320067632" sldId="459"/>
            <ac:spMk id="3" creationId="{F87E6CA8-ABD9-632C-2563-F977E26A02E7}"/>
          </ac:spMkLst>
        </pc:spChg>
        <pc:spChg chg="add mod">
          <ac:chgData name="Katikhaneni, Adithi" userId="c76f0944-8b20-4f3b-9ccc-fe4c305598d5" providerId="ADAL" clId="{3BFE7604-AFDB-4B3C-A4D2-85118BC50ECA}" dt="2025-02-06T15:36:10.761" v="5651" actId="1076"/>
          <ac:spMkLst>
            <pc:docMk/>
            <pc:sldMk cId="3320067632" sldId="459"/>
            <ac:spMk id="4" creationId="{A439E8E6-462C-B796-0D7E-68C42E8C8F8D}"/>
          </ac:spMkLst>
        </pc:spChg>
        <pc:spChg chg="add mod">
          <ac:chgData name="Katikhaneni, Adithi" userId="c76f0944-8b20-4f3b-9ccc-fe4c305598d5" providerId="ADAL" clId="{3BFE7604-AFDB-4B3C-A4D2-85118BC50ECA}" dt="2025-02-06T15:35:29.459" v="5641"/>
          <ac:spMkLst>
            <pc:docMk/>
            <pc:sldMk cId="3320067632" sldId="459"/>
            <ac:spMk id="6" creationId="{AC457E9A-572B-DE81-540B-CDA0D95EE916}"/>
          </ac:spMkLst>
        </pc:spChg>
        <pc:picChg chg="add mod ord">
          <ac:chgData name="Katikhaneni, Adithi" userId="c76f0944-8b20-4f3b-9ccc-fe4c305598d5" providerId="ADAL" clId="{3BFE7604-AFDB-4B3C-A4D2-85118BC50ECA}" dt="2025-02-05T01:58:57.476" v="968" actId="22"/>
          <ac:picMkLst>
            <pc:docMk/>
            <pc:sldMk cId="3320067632" sldId="459"/>
            <ac:picMk id="5" creationId="{1627CC7A-DEA0-7BF2-C267-4F685F022F4F}"/>
          </ac:picMkLst>
        </pc:picChg>
      </pc:sldChg>
      <pc:sldChg chg="addSp delSp modSp new mod">
        <pc:chgData name="Katikhaneni, Adithi" userId="c76f0944-8b20-4f3b-9ccc-fe4c305598d5" providerId="ADAL" clId="{3BFE7604-AFDB-4B3C-A4D2-85118BC50ECA}" dt="2025-02-06T15:36:50.598" v="5660" actId="1076"/>
        <pc:sldMkLst>
          <pc:docMk/>
          <pc:sldMk cId="4161360586" sldId="460"/>
        </pc:sldMkLst>
        <pc:spChg chg="mod">
          <ac:chgData name="Katikhaneni, Adithi" userId="c76f0944-8b20-4f3b-9ccc-fe4c305598d5" providerId="ADAL" clId="{3BFE7604-AFDB-4B3C-A4D2-85118BC50ECA}" dt="2025-02-06T15:16:13.551" v="4541" actId="20577"/>
          <ac:spMkLst>
            <pc:docMk/>
            <pc:sldMk cId="4161360586" sldId="460"/>
            <ac:spMk id="2" creationId="{1D62FDAE-59D1-1096-24C0-2CCA3ECEF2B3}"/>
          </ac:spMkLst>
        </pc:spChg>
        <pc:spChg chg="add mod">
          <ac:chgData name="Katikhaneni, Adithi" userId="c76f0944-8b20-4f3b-9ccc-fe4c305598d5" providerId="ADAL" clId="{3BFE7604-AFDB-4B3C-A4D2-85118BC50ECA}" dt="2025-02-06T15:36:36.840" v="5656" actId="14100"/>
          <ac:spMkLst>
            <pc:docMk/>
            <pc:sldMk cId="4161360586" sldId="460"/>
            <ac:spMk id="3" creationId="{848DEC7F-5586-3F7B-3778-ECB59D30A0EA}"/>
          </ac:spMkLst>
        </pc:spChg>
        <pc:spChg chg="del">
          <ac:chgData name="Katikhaneni, Adithi" userId="c76f0944-8b20-4f3b-9ccc-fe4c305598d5" providerId="ADAL" clId="{3BFE7604-AFDB-4B3C-A4D2-85118BC50ECA}" dt="2025-02-05T01:59:15.411" v="992" actId="22"/>
          <ac:spMkLst>
            <pc:docMk/>
            <pc:sldMk cId="4161360586" sldId="460"/>
            <ac:spMk id="3" creationId="{84F30812-6BE4-4B91-E516-DEDECCCD37F4}"/>
          </ac:spMkLst>
        </pc:spChg>
        <pc:spChg chg="add mod">
          <ac:chgData name="Katikhaneni, Adithi" userId="c76f0944-8b20-4f3b-9ccc-fe4c305598d5" providerId="ADAL" clId="{3BFE7604-AFDB-4B3C-A4D2-85118BC50ECA}" dt="2025-02-06T15:36:50.598" v="5660" actId="1076"/>
          <ac:spMkLst>
            <pc:docMk/>
            <pc:sldMk cId="4161360586" sldId="460"/>
            <ac:spMk id="4" creationId="{B52DEA29-E95F-046C-CA0F-8F7E05B5F534}"/>
          </ac:spMkLst>
        </pc:spChg>
        <pc:spChg chg="add mod">
          <ac:chgData name="Katikhaneni, Adithi" userId="c76f0944-8b20-4f3b-9ccc-fe4c305598d5" providerId="ADAL" clId="{3BFE7604-AFDB-4B3C-A4D2-85118BC50ECA}" dt="2025-02-06T15:36:39.692" v="5657" actId="14100"/>
          <ac:spMkLst>
            <pc:docMk/>
            <pc:sldMk cId="4161360586" sldId="460"/>
            <ac:spMk id="6" creationId="{903F971B-FE55-7DD1-9862-E43D60EE81A6}"/>
          </ac:spMkLst>
        </pc:spChg>
        <pc:picChg chg="add mod ord">
          <ac:chgData name="Katikhaneni, Adithi" userId="c76f0944-8b20-4f3b-9ccc-fe4c305598d5" providerId="ADAL" clId="{3BFE7604-AFDB-4B3C-A4D2-85118BC50ECA}" dt="2025-02-05T01:59:15.411" v="992" actId="22"/>
          <ac:picMkLst>
            <pc:docMk/>
            <pc:sldMk cId="4161360586" sldId="460"/>
            <ac:picMk id="5" creationId="{E4E821B7-BFE7-6842-1DFD-11BF63C0B0D2}"/>
          </ac:picMkLst>
        </pc:picChg>
      </pc:sldChg>
      <pc:sldChg chg="addSp delSp modSp new mod">
        <pc:chgData name="Katikhaneni, Adithi" userId="c76f0944-8b20-4f3b-9ccc-fe4c305598d5" providerId="ADAL" clId="{3BFE7604-AFDB-4B3C-A4D2-85118BC50ECA}" dt="2025-02-06T15:16:22.364" v="4549" actId="20577"/>
        <pc:sldMkLst>
          <pc:docMk/>
          <pc:sldMk cId="2837503130" sldId="461"/>
        </pc:sldMkLst>
        <pc:spChg chg="mod">
          <ac:chgData name="Katikhaneni, Adithi" userId="c76f0944-8b20-4f3b-9ccc-fe4c305598d5" providerId="ADAL" clId="{3BFE7604-AFDB-4B3C-A4D2-85118BC50ECA}" dt="2025-02-06T15:16:22.364" v="4549" actId="20577"/>
          <ac:spMkLst>
            <pc:docMk/>
            <pc:sldMk cId="2837503130" sldId="461"/>
            <ac:spMk id="2" creationId="{83DC7ADB-9F00-3C5C-5E86-B6895E03B8D3}"/>
          </ac:spMkLst>
        </pc:spChg>
        <pc:spChg chg="del">
          <ac:chgData name="Katikhaneni, Adithi" userId="c76f0944-8b20-4f3b-9ccc-fe4c305598d5" providerId="ADAL" clId="{3BFE7604-AFDB-4B3C-A4D2-85118BC50ECA}" dt="2025-02-05T02:44:13.473" v="1030" actId="22"/>
          <ac:spMkLst>
            <pc:docMk/>
            <pc:sldMk cId="2837503130" sldId="461"/>
            <ac:spMk id="3" creationId="{B1E3BF11-0A84-E66E-8DA2-4DE5DBF72B92}"/>
          </ac:spMkLst>
        </pc:spChg>
        <pc:picChg chg="add mod ord">
          <ac:chgData name="Katikhaneni, Adithi" userId="c76f0944-8b20-4f3b-9ccc-fe4c305598d5" providerId="ADAL" clId="{3BFE7604-AFDB-4B3C-A4D2-85118BC50ECA}" dt="2025-02-05T02:44:13.473" v="1030" actId="22"/>
          <ac:picMkLst>
            <pc:docMk/>
            <pc:sldMk cId="2837503130" sldId="461"/>
            <ac:picMk id="5" creationId="{D5E85BBB-D134-516E-F049-F565B50E5D5E}"/>
          </ac:picMkLst>
        </pc:picChg>
      </pc:sldChg>
      <pc:sldChg chg="addSp delSp modSp new mod">
        <pc:chgData name="Katikhaneni, Adithi" userId="c76f0944-8b20-4f3b-9ccc-fe4c305598d5" providerId="ADAL" clId="{3BFE7604-AFDB-4B3C-A4D2-85118BC50ECA}" dt="2025-02-06T15:16:25.885" v="4557" actId="20577"/>
        <pc:sldMkLst>
          <pc:docMk/>
          <pc:sldMk cId="3664034122" sldId="462"/>
        </pc:sldMkLst>
        <pc:spChg chg="mod">
          <ac:chgData name="Katikhaneni, Adithi" userId="c76f0944-8b20-4f3b-9ccc-fe4c305598d5" providerId="ADAL" clId="{3BFE7604-AFDB-4B3C-A4D2-85118BC50ECA}" dt="2025-02-06T15:16:25.885" v="4557" actId="20577"/>
          <ac:spMkLst>
            <pc:docMk/>
            <pc:sldMk cId="3664034122" sldId="462"/>
            <ac:spMk id="2" creationId="{8014AAC0-177F-E24C-371D-8E2B83A6CFF7}"/>
          </ac:spMkLst>
        </pc:spChg>
        <pc:spChg chg="del">
          <ac:chgData name="Katikhaneni, Adithi" userId="c76f0944-8b20-4f3b-9ccc-fe4c305598d5" providerId="ADAL" clId="{3BFE7604-AFDB-4B3C-A4D2-85118BC50ECA}" dt="2025-02-05T02:44:34.714" v="1062" actId="22"/>
          <ac:spMkLst>
            <pc:docMk/>
            <pc:sldMk cId="3664034122" sldId="462"/>
            <ac:spMk id="3" creationId="{2E81502A-E8E4-87FF-1215-EAC0CC0855C6}"/>
          </ac:spMkLst>
        </pc:spChg>
        <pc:picChg chg="add mod ord">
          <ac:chgData name="Katikhaneni, Adithi" userId="c76f0944-8b20-4f3b-9ccc-fe4c305598d5" providerId="ADAL" clId="{3BFE7604-AFDB-4B3C-A4D2-85118BC50ECA}" dt="2025-02-05T02:44:34.714" v="1062" actId="22"/>
          <ac:picMkLst>
            <pc:docMk/>
            <pc:sldMk cId="3664034122" sldId="462"/>
            <ac:picMk id="5" creationId="{60E5750D-B114-3C60-E34B-C631DAEE8CD0}"/>
          </ac:picMkLst>
        </pc:picChg>
      </pc:sldChg>
      <pc:sldChg chg="addSp delSp modSp new mod">
        <pc:chgData name="Katikhaneni, Adithi" userId="c76f0944-8b20-4f3b-9ccc-fe4c305598d5" providerId="ADAL" clId="{3BFE7604-AFDB-4B3C-A4D2-85118BC50ECA}" dt="2025-02-06T15:16:54.122" v="4594" actId="20577"/>
        <pc:sldMkLst>
          <pc:docMk/>
          <pc:sldMk cId="2310780606" sldId="463"/>
        </pc:sldMkLst>
        <pc:spChg chg="mod">
          <ac:chgData name="Katikhaneni, Adithi" userId="c76f0944-8b20-4f3b-9ccc-fe4c305598d5" providerId="ADAL" clId="{3BFE7604-AFDB-4B3C-A4D2-85118BC50ECA}" dt="2025-02-06T15:16:54.122" v="4594" actId="20577"/>
          <ac:spMkLst>
            <pc:docMk/>
            <pc:sldMk cId="2310780606" sldId="463"/>
            <ac:spMk id="2" creationId="{CD0010D4-2D02-AE3D-049A-150F97BF15A6}"/>
          </ac:spMkLst>
        </pc:spChg>
        <pc:spChg chg="del">
          <ac:chgData name="Katikhaneni, Adithi" userId="c76f0944-8b20-4f3b-9ccc-fe4c305598d5" providerId="ADAL" clId="{3BFE7604-AFDB-4B3C-A4D2-85118BC50ECA}" dt="2025-02-05T02:45:25.724" v="1093" actId="22"/>
          <ac:spMkLst>
            <pc:docMk/>
            <pc:sldMk cId="2310780606" sldId="463"/>
            <ac:spMk id="3" creationId="{2A136FA5-6039-2FEF-EF9C-E4801E6C7B1C}"/>
          </ac:spMkLst>
        </pc:spChg>
        <pc:picChg chg="add del">
          <ac:chgData name="Katikhaneni, Adithi" userId="c76f0944-8b20-4f3b-9ccc-fe4c305598d5" providerId="ADAL" clId="{3BFE7604-AFDB-4B3C-A4D2-85118BC50ECA}" dt="2025-02-05T02:45:25.055" v="1092" actId="22"/>
          <ac:picMkLst>
            <pc:docMk/>
            <pc:sldMk cId="2310780606" sldId="463"/>
            <ac:picMk id="5" creationId="{2B3C8044-7F8A-025C-7836-A7E04B1A1147}"/>
          </ac:picMkLst>
        </pc:picChg>
        <pc:picChg chg="add mod ord">
          <ac:chgData name="Katikhaneni, Adithi" userId="c76f0944-8b20-4f3b-9ccc-fe4c305598d5" providerId="ADAL" clId="{3BFE7604-AFDB-4B3C-A4D2-85118BC50ECA}" dt="2025-02-05T02:45:25.724" v="1093" actId="22"/>
          <ac:picMkLst>
            <pc:docMk/>
            <pc:sldMk cId="2310780606" sldId="463"/>
            <ac:picMk id="7" creationId="{FE022B83-A258-21C7-B750-B5BCFDAF3272}"/>
          </ac:picMkLst>
        </pc:picChg>
      </pc:sldChg>
      <pc:sldChg chg="addSp delSp modSp new mod">
        <pc:chgData name="Katikhaneni, Adithi" userId="c76f0944-8b20-4f3b-9ccc-fe4c305598d5" providerId="ADAL" clId="{3BFE7604-AFDB-4B3C-A4D2-85118BC50ECA}" dt="2025-02-06T15:16:59.844" v="4597"/>
        <pc:sldMkLst>
          <pc:docMk/>
          <pc:sldMk cId="3012607809" sldId="464"/>
        </pc:sldMkLst>
        <pc:spChg chg="mod">
          <ac:chgData name="Katikhaneni, Adithi" userId="c76f0944-8b20-4f3b-9ccc-fe4c305598d5" providerId="ADAL" clId="{3BFE7604-AFDB-4B3C-A4D2-85118BC50ECA}" dt="2025-02-06T15:16:59.844" v="4597"/>
          <ac:spMkLst>
            <pc:docMk/>
            <pc:sldMk cId="3012607809" sldId="464"/>
            <ac:spMk id="2" creationId="{540DDDD5-A6E6-CB4F-1FE7-B73DC2B12776}"/>
          </ac:spMkLst>
        </pc:spChg>
        <pc:spChg chg="del">
          <ac:chgData name="Katikhaneni, Adithi" userId="c76f0944-8b20-4f3b-9ccc-fe4c305598d5" providerId="ADAL" clId="{3BFE7604-AFDB-4B3C-A4D2-85118BC50ECA}" dt="2025-02-05T02:45:44.240" v="1116" actId="22"/>
          <ac:spMkLst>
            <pc:docMk/>
            <pc:sldMk cId="3012607809" sldId="464"/>
            <ac:spMk id="3" creationId="{207579CF-B4FD-A464-3EAD-8172C87FF004}"/>
          </ac:spMkLst>
        </pc:spChg>
        <pc:picChg chg="add mod ord">
          <ac:chgData name="Katikhaneni, Adithi" userId="c76f0944-8b20-4f3b-9ccc-fe4c305598d5" providerId="ADAL" clId="{3BFE7604-AFDB-4B3C-A4D2-85118BC50ECA}" dt="2025-02-05T02:45:44.240" v="1116" actId="22"/>
          <ac:picMkLst>
            <pc:docMk/>
            <pc:sldMk cId="3012607809" sldId="464"/>
            <ac:picMk id="5" creationId="{6583BA78-E726-2AB4-BFF2-8B46F121D0B3}"/>
          </ac:picMkLst>
        </pc:picChg>
      </pc:sldChg>
      <pc:sldChg chg="addSp delSp modSp new mod">
        <pc:chgData name="Katikhaneni, Adithi" userId="c76f0944-8b20-4f3b-9ccc-fe4c305598d5" providerId="ADAL" clId="{3BFE7604-AFDB-4B3C-A4D2-85118BC50ECA}" dt="2025-02-06T15:17:06.447" v="4600"/>
        <pc:sldMkLst>
          <pc:docMk/>
          <pc:sldMk cId="1661659043" sldId="465"/>
        </pc:sldMkLst>
        <pc:spChg chg="mod">
          <ac:chgData name="Katikhaneni, Adithi" userId="c76f0944-8b20-4f3b-9ccc-fe4c305598d5" providerId="ADAL" clId="{3BFE7604-AFDB-4B3C-A4D2-85118BC50ECA}" dt="2025-02-06T15:17:06.447" v="4600"/>
          <ac:spMkLst>
            <pc:docMk/>
            <pc:sldMk cId="1661659043" sldId="465"/>
            <ac:spMk id="2" creationId="{78CAFDCF-156D-6367-0B9B-8EEAA1E25245}"/>
          </ac:spMkLst>
        </pc:spChg>
        <pc:spChg chg="del">
          <ac:chgData name="Katikhaneni, Adithi" userId="c76f0944-8b20-4f3b-9ccc-fe4c305598d5" providerId="ADAL" clId="{3BFE7604-AFDB-4B3C-A4D2-85118BC50ECA}" dt="2025-02-05T02:46:22.053" v="1141" actId="22"/>
          <ac:spMkLst>
            <pc:docMk/>
            <pc:sldMk cId="1661659043" sldId="465"/>
            <ac:spMk id="3" creationId="{64CBCF6A-BC72-71B2-E6DF-3D94D221F16C}"/>
          </ac:spMkLst>
        </pc:spChg>
        <pc:picChg chg="add mod ord">
          <ac:chgData name="Katikhaneni, Adithi" userId="c76f0944-8b20-4f3b-9ccc-fe4c305598d5" providerId="ADAL" clId="{3BFE7604-AFDB-4B3C-A4D2-85118BC50ECA}" dt="2025-02-05T02:46:22.053" v="1141" actId="22"/>
          <ac:picMkLst>
            <pc:docMk/>
            <pc:sldMk cId="1661659043" sldId="465"/>
            <ac:picMk id="5" creationId="{A2761989-E51E-E31E-EE6B-CB4F7CB8BF60}"/>
          </ac:picMkLst>
        </pc:picChg>
      </pc:sldChg>
      <pc:sldChg chg="addSp delSp modSp new mod">
        <pc:chgData name="Katikhaneni, Adithi" userId="c76f0944-8b20-4f3b-9ccc-fe4c305598d5" providerId="ADAL" clId="{3BFE7604-AFDB-4B3C-A4D2-85118BC50ECA}" dt="2025-02-06T15:17:09.973" v="4603"/>
        <pc:sldMkLst>
          <pc:docMk/>
          <pc:sldMk cId="895863309" sldId="466"/>
        </pc:sldMkLst>
        <pc:spChg chg="mod">
          <ac:chgData name="Katikhaneni, Adithi" userId="c76f0944-8b20-4f3b-9ccc-fe4c305598d5" providerId="ADAL" clId="{3BFE7604-AFDB-4B3C-A4D2-85118BC50ECA}" dt="2025-02-06T15:17:09.973" v="4603"/>
          <ac:spMkLst>
            <pc:docMk/>
            <pc:sldMk cId="895863309" sldId="466"/>
            <ac:spMk id="2" creationId="{F5F9629A-DE60-30A6-C187-B997712DA35B}"/>
          </ac:spMkLst>
        </pc:spChg>
        <pc:spChg chg="del">
          <ac:chgData name="Katikhaneni, Adithi" userId="c76f0944-8b20-4f3b-9ccc-fe4c305598d5" providerId="ADAL" clId="{3BFE7604-AFDB-4B3C-A4D2-85118BC50ECA}" dt="2025-02-05T02:46:39.771" v="1170" actId="22"/>
          <ac:spMkLst>
            <pc:docMk/>
            <pc:sldMk cId="895863309" sldId="466"/>
            <ac:spMk id="3" creationId="{3E59E928-A26F-FBC5-E7B0-9950A97E3192}"/>
          </ac:spMkLst>
        </pc:spChg>
        <pc:picChg chg="add mod ord">
          <ac:chgData name="Katikhaneni, Adithi" userId="c76f0944-8b20-4f3b-9ccc-fe4c305598d5" providerId="ADAL" clId="{3BFE7604-AFDB-4B3C-A4D2-85118BC50ECA}" dt="2025-02-05T02:46:39.771" v="1170" actId="22"/>
          <ac:picMkLst>
            <pc:docMk/>
            <pc:sldMk cId="895863309" sldId="466"/>
            <ac:picMk id="5" creationId="{39808116-C27A-8005-AD5D-79412904477C}"/>
          </ac:picMkLst>
        </pc:picChg>
      </pc:sldChg>
      <pc:sldChg chg="addSp delSp modSp new mod modClrScheme chgLayout">
        <pc:chgData name="Katikhaneni, Adithi" userId="c76f0944-8b20-4f3b-9ccc-fe4c305598d5" providerId="ADAL" clId="{3BFE7604-AFDB-4B3C-A4D2-85118BC50ECA}" dt="2025-02-06T15:49:11.368" v="6037" actId="478"/>
        <pc:sldMkLst>
          <pc:docMk/>
          <pc:sldMk cId="2458279706" sldId="467"/>
        </pc:sldMkLst>
        <pc:spChg chg="del mod ord">
          <ac:chgData name="Katikhaneni, Adithi" userId="c76f0944-8b20-4f3b-9ccc-fe4c305598d5" providerId="ADAL" clId="{3BFE7604-AFDB-4B3C-A4D2-85118BC50ECA}" dt="2025-02-05T15:01:29.383" v="1172" actId="700"/>
          <ac:spMkLst>
            <pc:docMk/>
            <pc:sldMk cId="2458279706" sldId="467"/>
            <ac:spMk id="2" creationId="{0345D016-F945-97F1-0F29-5B6A6751C52C}"/>
          </ac:spMkLst>
        </pc:spChg>
        <pc:spChg chg="del mod ord">
          <ac:chgData name="Katikhaneni, Adithi" userId="c76f0944-8b20-4f3b-9ccc-fe4c305598d5" providerId="ADAL" clId="{3BFE7604-AFDB-4B3C-A4D2-85118BC50ECA}" dt="2025-02-05T15:01:29.383" v="1172" actId="700"/>
          <ac:spMkLst>
            <pc:docMk/>
            <pc:sldMk cId="2458279706" sldId="467"/>
            <ac:spMk id="3" creationId="{247430B4-BBA7-1F5F-1001-EF471214746A}"/>
          </ac:spMkLst>
        </pc:spChg>
        <pc:spChg chg="add mod ord">
          <ac:chgData name="Katikhaneni, Adithi" userId="c76f0944-8b20-4f3b-9ccc-fe4c305598d5" providerId="ADAL" clId="{3BFE7604-AFDB-4B3C-A4D2-85118BC50ECA}" dt="2025-02-06T15:49:05.827" v="6036" actId="20577"/>
          <ac:spMkLst>
            <pc:docMk/>
            <pc:sldMk cId="2458279706" sldId="467"/>
            <ac:spMk id="4" creationId="{EF8A011D-356D-A8AD-057B-AA0E89B98BD7}"/>
          </ac:spMkLst>
        </pc:spChg>
        <pc:spChg chg="add del mod ord">
          <ac:chgData name="Katikhaneni, Adithi" userId="c76f0944-8b20-4f3b-9ccc-fe4c305598d5" providerId="ADAL" clId="{3BFE7604-AFDB-4B3C-A4D2-85118BC50ECA}" dt="2025-02-06T15:49:11.368" v="6037" actId="478"/>
          <ac:spMkLst>
            <pc:docMk/>
            <pc:sldMk cId="2458279706" sldId="467"/>
            <ac:spMk id="5" creationId="{089C8DF4-4575-B9B1-21D1-943152C0EF39}"/>
          </ac:spMkLst>
        </pc:spChg>
      </pc:sldChg>
      <pc:sldChg chg="addSp delSp modSp new del mod">
        <pc:chgData name="Katikhaneni, Adithi" userId="c76f0944-8b20-4f3b-9ccc-fe4c305598d5" providerId="ADAL" clId="{3BFE7604-AFDB-4B3C-A4D2-85118BC50ECA}" dt="2025-02-06T15:37:04.288" v="5661" actId="47"/>
        <pc:sldMkLst>
          <pc:docMk/>
          <pc:sldMk cId="3541832289" sldId="468"/>
        </pc:sldMkLst>
        <pc:spChg chg="mod">
          <ac:chgData name="Katikhaneni, Adithi" userId="c76f0944-8b20-4f3b-9ccc-fe4c305598d5" providerId="ADAL" clId="{3BFE7604-AFDB-4B3C-A4D2-85118BC50ECA}" dt="2025-02-06T14:08:49.201" v="1234" actId="20577"/>
          <ac:spMkLst>
            <pc:docMk/>
            <pc:sldMk cId="3541832289" sldId="468"/>
            <ac:spMk id="2" creationId="{D1DCC8BF-48E2-5106-6044-C00CA4A3F056}"/>
          </ac:spMkLst>
        </pc:spChg>
        <pc:spChg chg="del">
          <ac:chgData name="Katikhaneni, Adithi" userId="c76f0944-8b20-4f3b-9ccc-fe4c305598d5" providerId="ADAL" clId="{3BFE7604-AFDB-4B3C-A4D2-85118BC50ECA}" dt="2025-02-06T14:09:16.891" v="1235" actId="22"/>
          <ac:spMkLst>
            <pc:docMk/>
            <pc:sldMk cId="3541832289" sldId="468"/>
            <ac:spMk id="3" creationId="{3128BC6C-7679-BC49-EA33-E8AA7A1E723B}"/>
          </ac:spMkLst>
        </pc:spChg>
        <pc:spChg chg="add del mod">
          <ac:chgData name="Katikhaneni, Adithi" userId="c76f0944-8b20-4f3b-9ccc-fe4c305598d5" providerId="ADAL" clId="{3BFE7604-AFDB-4B3C-A4D2-85118BC50ECA}" dt="2025-02-06T14:13:50.674" v="1264" actId="22"/>
          <ac:spMkLst>
            <pc:docMk/>
            <pc:sldMk cId="3541832289" sldId="468"/>
            <ac:spMk id="7" creationId="{F592883A-76D6-8B44-6DBB-D4FCE21CDA4A}"/>
          </ac:spMkLst>
        </pc:spChg>
        <pc:picChg chg="add del mod ord">
          <ac:chgData name="Katikhaneni, Adithi" userId="c76f0944-8b20-4f3b-9ccc-fe4c305598d5" providerId="ADAL" clId="{3BFE7604-AFDB-4B3C-A4D2-85118BC50ECA}" dt="2025-02-06T14:13:49.945" v="1263" actId="478"/>
          <ac:picMkLst>
            <pc:docMk/>
            <pc:sldMk cId="3541832289" sldId="468"/>
            <ac:picMk id="5" creationId="{98CB490D-A8E2-879F-A05D-880366AE7A6C}"/>
          </ac:picMkLst>
        </pc:picChg>
        <pc:picChg chg="add mod ord">
          <ac:chgData name="Katikhaneni, Adithi" userId="c76f0944-8b20-4f3b-9ccc-fe4c305598d5" providerId="ADAL" clId="{3BFE7604-AFDB-4B3C-A4D2-85118BC50ECA}" dt="2025-02-06T14:13:50.674" v="1264" actId="22"/>
          <ac:picMkLst>
            <pc:docMk/>
            <pc:sldMk cId="3541832289" sldId="468"/>
            <ac:picMk id="9" creationId="{6A420B91-B3CF-8EF2-FA07-784C844CCB61}"/>
          </ac:picMkLst>
        </pc:picChg>
      </pc:sldChg>
      <pc:sldChg chg="addSp delSp modSp new mod">
        <pc:chgData name="Katikhaneni, Adithi" userId="c76f0944-8b20-4f3b-9ccc-fe4c305598d5" providerId="ADAL" clId="{3BFE7604-AFDB-4B3C-A4D2-85118BC50ECA}" dt="2025-02-06T16:11:09.103" v="7016"/>
        <pc:sldMkLst>
          <pc:docMk/>
          <pc:sldMk cId="3690578003" sldId="469"/>
        </pc:sldMkLst>
        <pc:spChg chg="mod">
          <ac:chgData name="Katikhaneni, Adithi" userId="c76f0944-8b20-4f3b-9ccc-fe4c305598d5" providerId="ADAL" clId="{3BFE7604-AFDB-4B3C-A4D2-85118BC50ECA}" dt="2025-02-06T15:17:26.450" v="4612" actId="20577"/>
          <ac:spMkLst>
            <pc:docMk/>
            <pc:sldMk cId="3690578003" sldId="469"/>
            <ac:spMk id="2" creationId="{863A8052-EED9-4D46-ECEA-CED7F4744799}"/>
          </ac:spMkLst>
        </pc:spChg>
        <pc:spChg chg="del">
          <ac:chgData name="Katikhaneni, Adithi" userId="c76f0944-8b20-4f3b-9ccc-fe4c305598d5" providerId="ADAL" clId="{3BFE7604-AFDB-4B3C-A4D2-85118BC50ECA}" dt="2025-02-06T14:10:00.254" v="1248" actId="22"/>
          <ac:spMkLst>
            <pc:docMk/>
            <pc:sldMk cId="3690578003" sldId="469"/>
            <ac:spMk id="3" creationId="{40A8491C-47E8-5F90-8906-C120F8E8822E}"/>
          </ac:spMkLst>
        </pc:spChg>
        <pc:spChg chg="add del mod">
          <ac:chgData name="Katikhaneni, Adithi" userId="c76f0944-8b20-4f3b-9ccc-fe4c305598d5" providerId="ADAL" clId="{3BFE7604-AFDB-4B3C-A4D2-85118BC50ECA}" dt="2025-02-06T14:14:08.869" v="1266" actId="22"/>
          <ac:spMkLst>
            <pc:docMk/>
            <pc:sldMk cId="3690578003" sldId="469"/>
            <ac:spMk id="7" creationId="{5DE60CE4-A718-984E-5BC1-58B4FC8FFE87}"/>
          </ac:spMkLst>
        </pc:spChg>
        <pc:spChg chg="add mod">
          <ac:chgData name="Katikhaneni, Adithi" userId="c76f0944-8b20-4f3b-9ccc-fe4c305598d5" providerId="ADAL" clId="{3BFE7604-AFDB-4B3C-A4D2-85118BC50ECA}" dt="2025-02-06T16:11:09.103" v="7016"/>
          <ac:spMkLst>
            <pc:docMk/>
            <pc:sldMk cId="3690578003" sldId="469"/>
            <ac:spMk id="10" creationId="{1DF67ABA-B2B9-C523-57DA-ACB5B0CC85AE}"/>
          </ac:spMkLst>
        </pc:spChg>
        <pc:spChg chg="add mod">
          <ac:chgData name="Katikhaneni, Adithi" userId="c76f0944-8b20-4f3b-9ccc-fe4c305598d5" providerId="ADAL" clId="{3BFE7604-AFDB-4B3C-A4D2-85118BC50ECA}" dt="2025-02-06T16:11:09.103" v="7016"/>
          <ac:spMkLst>
            <pc:docMk/>
            <pc:sldMk cId="3690578003" sldId="469"/>
            <ac:spMk id="11" creationId="{A60A8B7F-9EB3-90E6-EAC1-DAB487F8CE45}"/>
          </ac:spMkLst>
        </pc:spChg>
        <pc:spChg chg="add mod">
          <ac:chgData name="Katikhaneni, Adithi" userId="c76f0944-8b20-4f3b-9ccc-fe4c305598d5" providerId="ADAL" clId="{3BFE7604-AFDB-4B3C-A4D2-85118BC50ECA}" dt="2025-02-06T16:11:09.103" v="7016"/>
          <ac:spMkLst>
            <pc:docMk/>
            <pc:sldMk cId="3690578003" sldId="469"/>
            <ac:spMk id="12" creationId="{CA7BDCFA-D232-9927-3866-BF63F8B42304}"/>
          </ac:spMkLst>
        </pc:spChg>
        <pc:spChg chg="add mod">
          <ac:chgData name="Katikhaneni, Adithi" userId="c76f0944-8b20-4f3b-9ccc-fe4c305598d5" providerId="ADAL" clId="{3BFE7604-AFDB-4B3C-A4D2-85118BC50ECA}" dt="2025-02-06T16:11:09.103" v="7016"/>
          <ac:spMkLst>
            <pc:docMk/>
            <pc:sldMk cId="3690578003" sldId="469"/>
            <ac:spMk id="13" creationId="{9EAFA258-845F-215C-1F12-37DC36CEAECF}"/>
          </ac:spMkLst>
        </pc:spChg>
        <pc:spChg chg="add mod">
          <ac:chgData name="Katikhaneni, Adithi" userId="c76f0944-8b20-4f3b-9ccc-fe4c305598d5" providerId="ADAL" clId="{3BFE7604-AFDB-4B3C-A4D2-85118BC50ECA}" dt="2025-02-06T16:11:09.103" v="7016"/>
          <ac:spMkLst>
            <pc:docMk/>
            <pc:sldMk cId="3690578003" sldId="469"/>
            <ac:spMk id="14" creationId="{22779F02-91AD-47DE-3D05-E3AD9776BE86}"/>
          </ac:spMkLst>
        </pc:spChg>
        <pc:spChg chg="add mod">
          <ac:chgData name="Katikhaneni, Adithi" userId="c76f0944-8b20-4f3b-9ccc-fe4c305598d5" providerId="ADAL" clId="{3BFE7604-AFDB-4B3C-A4D2-85118BC50ECA}" dt="2025-02-06T16:11:09.103" v="7016"/>
          <ac:spMkLst>
            <pc:docMk/>
            <pc:sldMk cId="3690578003" sldId="469"/>
            <ac:spMk id="15" creationId="{E300F8D4-94B7-F623-16FD-DE2C7BE5D9AB}"/>
          </ac:spMkLst>
        </pc:spChg>
        <pc:spChg chg="add mod">
          <ac:chgData name="Katikhaneni, Adithi" userId="c76f0944-8b20-4f3b-9ccc-fe4c305598d5" providerId="ADAL" clId="{3BFE7604-AFDB-4B3C-A4D2-85118BC50ECA}" dt="2025-02-06T16:11:09.103" v="7016"/>
          <ac:spMkLst>
            <pc:docMk/>
            <pc:sldMk cId="3690578003" sldId="469"/>
            <ac:spMk id="16" creationId="{EAD2E813-B51E-6A41-17D0-90214CAB596A}"/>
          </ac:spMkLst>
        </pc:spChg>
        <pc:picChg chg="add del mod ord">
          <ac:chgData name="Katikhaneni, Adithi" userId="c76f0944-8b20-4f3b-9ccc-fe4c305598d5" providerId="ADAL" clId="{3BFE7604-AFDB-4B3C-A4D2-85118BC50ECA}" dt="2025-02-06T14:14:08.051" v="1265" actId="478"/>
          <ac:picMkLst>
            <pc:docMk/>
            <pc:sldMk cId="3690578003" sldId="469"/>
            <ac:picMk id="5" creationId="{7A45E485-0A4E-6F7B-138A-32B903E834D7}"/>
          </ac:picMkLst>
        </pc:picChg>
        <pc:picChg chg="add mod ord">
          <ac:chgData name="Katikhaneni, Adithi" userId="c76f0944-8b20-4f3b-9ccc-fe4c305598d5" providerId="ADAL" clId="{3BFE7604-AFDB-4B3C-A4D2-85118BC50ECA}" dt="2025-02-06T14:14:08.869" v="1266" actId="22"/>
          <ac:picMkLst>
            <pc:docMk/>
            <pc:sldMk cId="3690578003" sldId="469"/>
            <ac:picMk id="9" creationId="{BA601F3B-6F10-5479-751B-E1382CCF3A1E}"/>
          </ac:picMkLst>
        </pc:picChg>
      </pc:sldChg>
      <pc:sldChg chg="addSp delSp modSp new mod">
        <pc:chgData name="Katikhaneni, Adithi" userId="c76f0944-8b20-4f3b-9ccc-fe4c305598d5" providerId="ADAL" clId="{3BFE7604-AFDB-4B3C-A4D2-85118BC50ECA}" dt="2025-02-06T15:17:31.223" v="4621" actId="20577"/>
        <pc:sldMkLst>
          <pc:docMk/>
          <pc:sldMk cId="3171903668" sldId="470"/>
        </pc:sldMkLst>
        <pc:spChg chg="mod">
          <ac:chgData name="Katikhaneni, Adithi" userId="c76f0944-8b20-4f3b-9ccc-fe4c305598d5" providerId="ADAL" clId="{3BFE7604-AFDB-4B3C-A4D2-85118BC50ECA}" dt="2025-02-06T15:17:31.223" v="4621" actId="20577"/>
          <ac:spMkLst>
            <pc:docMk/>
            <pc:sldMk cId="3171903668" sldId="470"/>
            <ac:spMk id="2" creationId="{08DF5746-ED57-C0BA-811F-F67501D8A711}"/>
          </ac:spMkLst>
        </pc:spChg>
        <pc:spChg chg="del">
          <ac:chgData name="Katikhaneni, Adithi" userId="c76f0944-8b20-4f3b-9ccc-fe4c305598d5" providerId="ADAL" clId="{3BFE7604-AFDB-4B3C-A4D2-85118BC50ECA}" dt="2025-02-06T14:14:35.761" v="1267" actId="22"/>
          <ac:spMkLst>
            <pc:docMk/>
            <pc:sldMk cId="3171903668" sldId="470"/>
            <ac:spMk id="3" creationId="{6AEDC1EA-268E-6E12-57FB-6484D50C732E}"/>
          </ac:spMkLst>
        </pc:spChg>
        <pc:picChg chg="add mod ord">
          <ac:chgData name="Katikhaneni, Adithi" userId="c76f0944-8b20-4f3b-9ccc-fe4c305598d5" providerId="ADAL" clId="{3BFE7604-AFDB-4B3C-A4D2-85118BC50ECA}" dt="2025-02-06T14:14:35.761" v="1267" actId="22"/>
          <ac:picMkLst>
            <pc:docMk/>
            <pc:sldMk cId="3171903668" sldId="470"/>
            <ac:picMk id="5" creationId="{861E62F8-945B-35B5-ACDD-EF6F8CA9B64C}"/>
          </ac:picMkLst>
        </pc:picChg>
      </pc:sldChg>
      <pc:sldChg chg="addSp delSp modSp new mod">
        <pc:chgData name="Katikhaneni, Adithi" userId="c76f0944-8b20-4f3b-9ccc-fe4c305598d5" providerId="ADAL" clId="{3BFE7604-AFDB-4B3C-A4D2-85118BC50ECA}" dt="2025-02-06T15:55:35.340" v="6703"/>
        <pc:sldMkLst>
          <pc:docMk/>
          <pc:sldMk cId="938756465" sldId="471"/>
        </pc:sldMkLst>
        <pc:spChg chg="mod">
          <ac:chgData name="Katikhaneni, Adithi" userId="c76f0944-8b20-4f3b-9ccc-fe4c305598d5" providerId="ADAL" clId="{3BFE7604-AFDB-4B3C-A4D2-85118BC50ECA}" dt="2025-02-06T15:17:42.735" v="4642" actId="20577"/>
          <ac:spMkLst>
            <pc:docMk/>
            <pc:sldMk cId="938756465" sldId="471"/>
            <ac:spMk id="2" creationId="{00869098-B400-F2D2-3A64-E16DB7E3B48E}"/>
          </ac:spMkLst>
        </pc:spChg>
        <pc:spChg chg="del">
          <ac:chgData name="Katikhaneni, Adithi" userId="c76f0944-8b20-4f3b-9ccc-fe4c305598d5" providerId="ADAL" clId="{3BFE7604-AFDB-4B3C-A4D2-85118BC50ECA}" dt="2025-02-06T14:15:09.994" v="1280" actId="22"/>
          <ac:spMkLst>
            <pc:docMk/>
            <pc:sldMk cId="938756465" sldId="471"/>
            <ac:spMk id="3" creationId="{FF379E92-6D76-CF8C-ADB1-1C4CEB457D86}"/>
          </ac:spMkLst>
        </pc:spChg>
        <pc:spChg chg="add mod">
          <ac:chgData name="Katikhaneni, Adithi" userId="c76f0944-8b20-4f3b-9ccc-fe4c305598d5" providerId="ADAL" clId="{3BFE7604-AFDB-4B3C-A4D2-85118BC50ECA}" dt="2025-02-06T15:37:27.032" v="5667" actId="1076"/>
          <ac:spMkLst>
            <pc:docMk/>
            <pc:sldMk cId="938756465" sldId="471"/>
            <ac:spMk id="6" creationId="{D3DAB774-32D8-6A59-8624-DCF328D17628}"/>
          </ac:spMkLst>
        </pc:spChg>
        <pc:spChg chg="add mod">
          <ac:chgData name="Katikhaneni, Adithi" userId="c76f0944-8b20-4f3b-9ccc-fe4c305598d5" providerId="ADAL" clId="{3BFE7604-AFDB-4B3C-A4D2-85118BC50ECA}" dt="2025-02-06T15:37:57.193" v="5684" actId="1076"/>
          <ac:spMkLst>
            <pc:docMk/>
            <pc:sldMk cId="938756465" sldId="471"/>
            <ac:spMk id="7" creationId="{0AF790E8-0C4C-4377-E4D8-C028A64B28DF}"/>
          </ac:spMkLst>
        </pc:spChg>
        <pc:spChg chg="add mod">
          <ac:chgData name="Katikhaneni, Adithi" userId="c76f0944-8b20-4f3b-9ccc-fe4c305598d5" providerId="ADAL" clId="{3BFE7604-AFDB-4B3C-A4D2-85118BC50ECA}" dt="2025-02-06T15:37:22.921" v="5666" actId="1076"/>
          <ac:spMkLst>
            <pc:docMk/>
            <pc:sldMk cId="938756465" sldId="471"/>
            <ac:spMk id="8" creationId="{719AB111-A22C-1078-67E5-D300FA60078A}"/>
          </ac:spMkLst>
        </pc:spChg>
        <pc:spChg chg="add mod">
          <ac:chgData name="Katikhaneni, Adithi" userId="c76f0944-8b20-4f3b-9ccc-fe4c305598d5" providerId="ADAL" clId="{3BFE7604-AFDB-4B3C-A4D2-85118BC50ECA}" dt="2025-02-06T15:37:31.529" v="5669" actId="1076"/>
          <ac:spMkLst>
            <pc:docMk/>
            <pc:sldMk cId="938756465" sldId="471"/>
            <ac:spMk id="9" creationId="{7E85CD2C-2EF0-5E9B-3D9D-D8D6B1DDD655}"/>
          </ac:spMkLst>
        </pc:spChg>
        <pc:spChg chg="add mod">
          <ac:chgData name="Katikhaneni, Adithi" userId="c76f0944-8b20-4f3b-9ccc-fe4c305598d5" providerId="ADAL" clId="{3BFE7604-AFDB-4B3C-A4D2-85118BC50ECA}" dt="2025-02-06T15:37:35.314" v="5671" actId="1076"/>
          <ac:spMkLst>
            <pc:docMk/>
            <pc:sldMk cId="938756465" sldId="471"/>
            <ac:spMk id="10" creationId="{62A4BDCC-DCFE-2A53-88CE-B209043911F8}"/>
          </ac:spMkLst>
        </pc:spChg>
        <pc:spChg chg="add mod">
          <ac:chgData name="Katikhaneni, Adithi" userId="c76f0944-8b20-4f3b-9ccc-fe4c305598d5" providerId="ADAL" clId="{3BFE7604-AFDB-4B3C-A4D2-85118BC50ECA}" dt="2025-02-06T15:37:41.891" v="5677" actId="1037"/>
          <ac:spMkLst>
            <pc:docMk/>
            <pc:sldMk cId="938756465" sldId="471"/>
            <ac:spMk id="11" creationId="{2C2FE3BA-4048-B198-5036-107E0C1CBF4A}"/>
          </ac:spMkLst>
        </pc:spChg>
        <pc:spChg chg="add mod">
          <ac:chgData name="Katikhaneni, Adithi" userId="c76f0944-8b20-4f3b-9ccc-fe4c305598d5" providerId="ADAL" clId="{3BFE7604-AFDB-4B3C-A4D2-85118BC50ECA}" dt="2025-02-06T15:37:46.572" v="5679" actId="1076"/>
          <ac:spMkLst>
            <pc:docMk/>
            <pc:sldMk cId="938756465" sldId="471"/>
            <ac:spMk id="12" creationId="{C650C5FE-8080-0F43-86A8-BDF4326D1784}"/>
          </ac:spMkLst>
        </pc:spChg>
        <pc:spChg chg="add mod">
          <ac:chgData name="Katikhaneni, Adithi" userId="c76f0944-8b20-4f3b-9ccc-fe4c305598d5" providerId="ADAL" clId="{3BFE7604-AFDB-4B3C-A4D2-85118BC50ECA}" dt="2025-02-06T15:37:50.904" v="5681" actId="1076"/>
          <ac:spMkLst>
            <pc:docMk/>
            <pc:sldMk cId="938756465" sldId="471"/>
            <ac:spMk id="13" creationId="{C1C2E07D-6891-3357-49BD-1943314EDF88}"/>
          </ac:spMkLst>
        </pc:spChg>
        <pc:spChg chg="add mod">
          <ac:chgData name="Katikhaneni, Adithi" userId="c76f0944-8b20-4f3b-9ccc-fe4c305598d5" providerId="ADAL" clId="{3BFE7604-AFDB-4B3C-A4D2-85118BC50ECA}" dt="2025-02-06T15:37:54.331" v="5683" actId="1076"/>
          <ac:spMkLst>
            <pc:docMk/>
            <pc:sldMk cId="938756465" sldId="471"/>
            <ac:spMk id="14" creationId="{716AE7E8-5584-904B-F8E1-951AC75439B3}"/>
          </ac:spMkLst>
        </pc:spChg>
        <pc:picChg chg="add mod ord">
          <ac:chgData name="Katikhaneni, Adithi" userId="c76f0944-8b20-4f3b-9ccc-fe4c305598d5" providerId="ADAL" clId="{3BFE7604-AFDB-4B3C-A4D2-85118BC50ECA}" dt="2025-02-06T14:15:09.994" v="1280" actId="22"/>
          <ac:picMkLst>
            <pc:docMk/>
            <pc:sldMk cId="938756465" sldId="471"/>
            <ac:picMk id="5" creationId="{239A261D-E7D3-246D-3785-0F28635A0EB0}"/>
          </ac:picMkLst>
        </pc:picChg>
        <pc:picChg chg="add mod">
          <ac:chgData name="Katikhaneni, Adithi" userId="c76f0944-8b20-4f3b-9ccc-fe4c305598d5" providerId="ADAL" clId="{3BFE7604-AFDB-4B3C-A4D2-85118BC50ECA}" dt="2025-02-06T15:55:35.340" v="6703"/>
          <ac:picMkLst>
            <pc:docMk/>
            <pc:sldMk cId="938756465" sldId="471"/>
            <ac:picMk id="15" creationId="{442E7BE6-CCF4-063B-CC70-C57D5752A898}"/>
          </ac:picMkLst>
        </pc:picChg>
      </pc:sldChg>
      <pc:sldChg chg="addSp delSp modSp new mod">
        <pc:chgData name="Katikhaneni, Adithi" userId="c76f0944-8b20-4f3b-9ccc-fe4c305598d5" providerId="ADAL" clId="{3BFE7604-AFDB-4B3C-A4D2-85118BC50ECA}" dt="2025-02-06T15:17:49.483" v="4650" actId="20577"/>
        <pc:sldMkLst>
          <pc:docMk/>
          <pc:sldMk cId="3166852352" sldId="472"/>
        </pc:sldMkLst>
        <pc:spChg chg="mod">
          <ac:chgData name="Katikhaneni, Adithi" userId="c76f0944-8b20-4f3b-9ccc-fe4c305598d5" providerId="ADAL" clId="{3BFE7604-AFDB-4B3C-A4D2-85118BC50ECA}" dt="2025-02-06T15:17:49.483" v="4650" actId="20577"/>
          <ac:spMkLst>
            <pc:docMk/>
            <pc:sldMk cId="3166852352" sldId="472"/>
            <ac:spMk id="2" creationId="{6C62708B-F1F6-B5F7-0E98-C54A5C51AC7D}"/>
          </ac:spMkLst>
        </pc:spChg>
        <pc:spChg chg="del">
          <ac:chgData name="Katikhaneni, Adithi" userId="c76f0944-8b20-4f3b-9ccc-fe4c305598d5" providerId="ADAL" clId="{3BFE7604-AFDB-4B3C-A4D2-85118BC50ECA}" dt="2025-02-06T14:15:34.340" v="1297" actId="22"/>
          <ac:spMkLst>
            <pc:docMk/>
            <pc:sldMk cId="3166852352" sldId="472"/>
            <ac:spMk id="3" creationId="{2D3AD177-6AC4-901D-AFDA-EF0869FD7CCF}"/>
          </ac:spMkLst>
        </pc:spChg>
        <pc:picChg chg="add mod ord">
          <ac:chgData name="Katikhaneni, Adithi" userId="c76f0944-8b20-4f3b-9ccc-fe4c305598d5" providerId="ADAL" clId="{3BFE7604-AFDB-4B3C-A4D2-85118BC50ECA}" dt="2025-02-06T14:15:34.340" v="1297" actId="22"/>
          <ac:picMkLst>
            <pc:docMk/>
            <pc:sldMk cId="3166852352" sldId="472"/>
            <ac:picMk id="5" creationId="{4A1811F6-061E-FFD7-B208-F3F4F271A100}"/>
          </ac:picMkLst>
        </pc:picChg>
      </pc:sldChg>
      <pc:sldChg chg="addSp delSp modSp new mod">
        <pc:chgData name="Katikhaneni, Adithi" userId="c76f0944-8b20-4f3b-9ccc-fe4c305598d5" providerId="ADAL" clId="{3BFE7604-AFDB-4B3C-A4D2-85118BC50ECA}" dt="2025-02-06T15:40:52.035" v="5714" actId="478"/>
        <pc:sldMkLst>
          <pc:docMk/>
          <pc:sldMk cId="3105253087" sldId="473"/>
        </pc:sldMkLst>
        <pc:spChg chg="mod">
          <ac:chgData name="Katikhaneni, Adithi" userId="c76f0944-8b20-4f3b-9ccc-fe4c305598d5" providerId="ADAL" clId="{3BFE7604-AFDB-4B3C-A4D2-85118BC50ECA}" dt="2025-02-06T15:17:57.760" v="4661" actId="20577"/>
          <ac:spMkLst>
            <pc:docMk/>
            <pc:sldMk cId="3105253087" sldId="473"/>
            <ac:spMk id="2" creationId="{73EEDACA-AC10-1DA8-65BD-8E098DE94C3B}"/>
          </ac:spMkLst>
        </pc:spChg>
        <pc:spChg chg="del">
          <ac:chgData name="Katikhaneni, Adithi" userId="c76f0944-8b20-4f3b-9ccc-fe4c305598d5" providerId="ADAL" clId="{3BFE7604-AFDB-4B3C-A4D2-85118BC50ECA}" dt="2025-02-06T14:16:20.575" v="1315" actId="22"/>
          <ac:spMkLst>
            <pc:docMk/>
            <pc:sldMk cId="3105253087" sldId="473"/>
            <ac:spMk id="3" creationId="{59ECB6DF-8F37-4A7C-F42F-8EBC87C40E3F}"/>
          </ac:spMkLst>
        </pc:spChg>
        <pc:spChg chg="add mod">
          <ac:chgData name="Katikhaneni, Adithi" userId="c76f0944-8b20-4f3b-9ccc-fe4c305598d5" providerId="ADAL" clId="{3BFE7604-AFDB-4B3C-A4D2-85118BC50ECA}" dt="2025-02-06T15:40:50.254" v="5713" actId="1036"/>
          <ac:spMkLst>
            <pc:docMk/>
            <pc:sldMk cId="3105253087" sldId="473"/>
            <ac:spMk id="6" creationId="{923B3025-83C2-5360-A3EC-ABEABF0BB882}"/>
          </ac:spMkLst>
        </pc:spChg>
        <pc:spChg chg="add del mod">
          <ac:chgData name="Katikhaneni, Adithi" userId="c76f0944-8b20-4f3b-9ccc-fe4c305598d5" providerId="ADAL" clId="{3BFE7604-AFDB-4B3C-A4D2-85118BC50ECA}" dt="2025-02-06T15:40:52.035" v="5714" actId="478"/>
          <ac:spMkLst>
            <pc:docMk/>
            <pc:sldMk cId="3105253087" sldId="473"/>
            <ac:spMk id="7" creationId="{B0D2F62E-2492-03EB-E190-BBB9A7199808}"/>
          </ac:spMkLst>
        </pc:spChg>
        <pc:spChg chg="add mod">
          <ac:chgData name="Katikhaneni, Adithi" userId="c76f0944-8b20-4f3b-9ccc-fe4c305598d5" providerId="ADAL" clId="{3BFE7604-AFDB-4B3C-A4D2-85118BC50ECA}" dt="2025-02-06T15:40:50.254" v="5713" actId="1036"/>
          <ac:spMkLst>
            <pc:docMk/>
            <pc:sldMk cId="3105253087" sldId="473"/>
            <ac:spMk id="8" creationId="{19F1CA30-4142-79D2-0422-D348E64D930C}"/>
          </ac:spMkLst>
        </pc:spChg>
        <pc:spChg chg="add mod">
          <ac:chgData name="Katikhaneni, Adithi" userId="c76f0944-8b20-4f3b-9ccc-fe4c305598d5" providerId="ADAL" clId="{3BFE7604-AFDB-4B3C-A4D2-85118BC50ECA}" dt="2025-02-06T15:40:50.254" v="5713" actId="1036"/>
          <ac:spMkLst>
            <pc:docMk/>
            <pc:sldMk cId="3105253087" sldId="473"/>
            <ac:spMk id="9" creationId="{356DE29C-9A0A-2B1E-A61E-A0B5CFAC21BC}"/>
          </ac:spMkLst>
        </pc:spChg>
        <pc:spChg chg="add mod">
          <ac:chgData name="Katikhaneni, Adithi" userId="c76f0944-8b20-4f3b-9ccc-fe4c305598d5" providerId="ADAL" clId="{3BFE7604-AFDB-4B3C-A4D2-85118BC50ECA}" dt="2025-02-06T15:40:50.254" v="5713" actId="1036"/>
          <ac:spMkLst>
            <pc:docMk/>
            <pc:sldMk cId="3105253087" sldId="473"/>
            <ac:spMk id="10" creationId="{A0968BCB-FBA3-B5AE-B361-B0F725ED5198}"/>
          </ac:spMkLst>
        </pc:spChg>
        <pc:spChg chg="add mod">
          <ac:chgData name="Katikhaneni, Adithi" userId="c76f0944-8b20-4f3b-9ccc-fe4c305598d5" providerId="ADAL" clId="{3BFE7604-AFDB-4B3C-A4D2-85118BC50ECA}" dt="2025-02-06T15:40:50.254" v="5713" actId="1036"/>
          <ac:spMkLst>
            <pc:docMk/>
            <pc:sldMk cId="3105253087" sldId="473"/>
            <ac:spMk id="11" creationId="{D499013A-5EA6-8152-4ECE-48C6EE63B4FB}"/>
          </ac:spMkLst>
        </pc:spChg>
        <pc:spChg chg="add mod">
          <ac:chgData name="Katikhaneni, Adithi" userId="c76f0944-8b20-4f3b-9ccc-fe4c305598d5" providerId="ADAL" clId="{3BFE7604-AFDB-4B3C-A4D2-85118BC50ECA}" dt="2025-02-06T15:40:50.254" v="5713" actId="1036"/>
          <ac:spMkLst>
            <pc:docMk/>
            <pc:sldMk cId="3105253087" sldId="473"/>
            <ac:spMk id="12" creationId="{0F6EB405-DC37-DFDF-466C-4422A7B4754E}"/>
          </ac:spMkLst>
        </pc:spChg>
        <pc:spChg chg="add mod">
          <ac:chgData name="Katikhaneni, Adithi" userId="c76f0944-8b20-4f3b-9ccc-fe4c305598d5" providerId="ADAL" clId="{3BFE7604-AFDB-4B3C-A4D2-85118BC50ECA}" dt="2025-02-06T15:40:50.254" v="5713" actId="1036"/>
          <ac:spMkLst>
            <pc:docMk/>
            <pc:sldMk cId="3105253087" sldId="473"/>
            <ac:spMk id="13" creationId="{8021D5B6-9CAD-C3EF-B1D4-7EDF50C20CC9}"/>
          </ac:spMkLst>
        </pc:spChg>
        <pc:spChg chg="add mod">
          <ac:chgData name="Katikhaneni, Adithi" userId="c76f0944-8b20-4f3b-9ccc-fe4c305598d5" providerId="ADAL" clId="{3BFE7604-AFDB-4B3C-A4D2-85118BC50ECA}" dt="2025-02-06T15:40:50.254" v="5713" actId="1036"/>
          <ac:spMkLst>
            <pc:docMk/>
            <pc:sldMk cId="3105253087" sldId="473"/>
            <ac:spMk id="14" creationId="{C8C128C7-CD18-30B3-77D6-3E5FF7F3BA3D}"/>
          </ac:spMkLst>
        </pc:spChg>
        <pc:picChg chg="add mod ord">
          <ac:chgData name="Katikhaneni, Adithi" userId="c76f0944-8b20-4f3b-9ccc-fe4c305598d5" providerId="ADAL" clId="{3BFE7604-AFDB-4B3C-A4D2-85118BC50ECA}" dt="2025-02-06T14:16:20.575" v="1315" actId="22"/>
          <ac:picMkLst>
            <pc:docMk/>
            <pc:sldMk cId="3105253087" sldId="473"/>
            <ac:picMk id="5" creationId="{EC9DC96F-3E62-40A2-9ECB-3DB34766851D}"/>
          </ac:picMkLst>
        </pc:picChg>
      </pc:sldChg>
      <pc:sldChg chg="addSp delSp modSp new mod">
        <pc:chgData name="Katikhaneni, Adithi" userId="c76f0944-8b20-4f3b-9ccc-fe4c305598d5" providerId="ADAL" clId="{3BFE7604-AFDB-4B3C-A4D2-85118BC50ECA}" dt="2025-02-06T15:18:07.458" v="4680" actId="20577"/>
        <pc:sldMkLst>
          <pc:docMk/>
          <pc:sldMk cId="2463312624" sldId="474"/>
        </pc:sldMkLst>
        <pc:spChg chg="mod">
          <ac:chgData name="Katikhaneni, Adithi" userId="c76f0944-8b20-4f3b-9ccc-fe4c305598d5" providerId="ADAL" clId="{3BFE7604-AFDB-4B3C-A4D2-85118BC50ECA}" dt="2025-02-06T15:18:07.458" v="4680" actId="20577"/>
          <ac:spMkLst>
            <pc:docMk/>
            <pc:sldMk cId="2463312624" sldId="474"/>
            <ac:spMk id="2" creationId="{730859A7-8C60-D2BE-D6EA-691B06074D05}"/>
          </ac:spMkLst>
        </pc:spChg>
        <pc:spChg chg="del">
          <ac:chgData name="Katikhaneni, Adithi" userId="c76f0944-8b20-4f3b-9ccc-fe4c305598d5" providerId="ADAL" clId="{3BFE7604-AFDB-4B3C-A4D2-85118BC50ECA}" dt="2025-02-06T14:16:59.054" v="1330" actId="22"/>
          <ac:spMkLst>
            <pc:docMk/>
            <pc:sldMk cId="2463312624" sldId="474"/>
            <ac:spMk id="3" creationId="{677EC631-0E59-909F-1FAB-7DA34A0B8838}"/>
          </ac:spMkLst>
        </pc:spChg>
        <pc:picChg chg="add mod ord">
          <ac:chgData name="Katikhaneni, Adithi" userId="c76f0944-8b20-4f3b-9ccc-fe4c305598d5" providerId="ADAL" clId="{3BFE7604-AFDB-4B3C-A4D2-85118BC50ECA}" dt="2025-02-06T14:16:59.054" v="1330" actId="22"/>
          <ac:picMkLst>
            <pc:docMk/>
            <pc:sldMk cId="2463312624" sldId="474"/>
            <ac:picMk id="5" creationId="{0425CE67-6FB7-33AF-CB69-F23B390EFC44}"/>
          </ac:picMkLst>
        </pc:picChg>
      </pc:sldChg>
      <pc:sldChg chg="addSp delSp modSp new mod">
        <pc:chgData name="Katikhaneni, Adithi" userId="c76f0944-8b20-4f3b-9ccc-fe4c305598d5" providerId="ADAL" clId="{3BFE7604-AFDB-4B3C-A4D2-85118BC50ECA}" dt="2025-02-06T15:41:32.717" v="5721" actId="478"/>
        <pc:sldMkLst>
          <pc:docMk/>
          <pc:sldMk cId="3256462398" sldId="475"/>
        </pc:sldMkLst>
        <pc:spChg chg="mod">
          <ac:chgData name="Katikhaneni, Adithi" userId="c76f0944-8b20-4f3b-9ccc-fe4c305598d5" providerId="ADAL" clId="{3BFE7604-AFDB-4B3C-A4D2-85118BC50ECA}" dt="2025-02-06T15:18:19.141" v="4700" actId="20577"/>
          <ac:spMkLst>
            <pc:docMk/>
            <pc:sldMk cId="3256462398" sldId="475"/>
            <ac:spMk id="2" creationId="{9020BE26-C8CE-2651-93BC-34E241CEB44A}"/>
          </ac:spMkLst>
        </pc:spChg>
        <pc:spChg chg="del">
          <ac:chgData name="Katikhaneni, Adithi" userId="c76f0944-8b20-4f3b-9ccc-fe4c305598d5" providerId="ADAL" clId="{3BFE7604-AFDB-4B3C-A4D2-85118BC50ECA}" dt="2025-02-06T14:17:45.594" v="1347" actId="22"/>
          <ac:spMkLst>
            <pc:docMk/>
            <pc:sldMk cId="3256462398" sldId="475"/>
            <ac:spMk id="3" creationId="{A840E0A1-9B72-5A3E-B105-C60D2BCEBB3C}"/>
          </ac:spMkLst>
        </pc:spChg>
        <pc:spChg chg="add del mod">
          <ac:chgData name="Katikhaneni, Adithi" userId="c76f0944-8b20-4f3b-9ccc-fe4c305598d5" providerId="ADAL" clId="{3BFE7604-AFDB-4B3C-A4D2-85118BC50ECA}" dt="2025-02-06T15:41:12.120" v="5716" actId="478"/>
          <ac:spMkLst>
            <pc:docMk/>
            <pc:sldMk cId="3256462398" sldId="475"/>
            <ac:spMk id="6" creationId="{A241872B-E26D-3731-9646-6B87502A1B91}"/>
          </ac:spMkLst>
        </pc:spChg>
        <pc:spChg chg="add mod">
          <ac:chgData name="Katikhaneni, Adithi" userId="c76f0944-8b20-4f3b-9ccc-fe4c305598d5" providerId="ADAL" clId="{3BFE7604-AFDB-4B3C-A4D2-85118BC50ECA}" dt="2025-02-06T15:41:29.247" v="5720" actId="1076"/>
          <ac:spMkLst>
            <pc:docMk/>
            <pc:sldMk cId="3256462398" sldId="475"/>
            <ac:spMk id="7" creationId="{991BD14D-A5AB-F728-F4E0-F41802F39518}"/>
          </ac:spMkLst>
        </pc:spChg>
        <pc:spChg chg="add mod">
          <ac:chgData name="Katikhaneni, Adithi" userId="c76f0944-8b20-4f3b-9ccc-fe4c305598d5" providerId="ADAL" clId="{3BFE7604-AFDB-4B3C-A4D2-85118BC50ECA}" dt="2025-02-06T15:41:07.776" v="5715"/>
          <ac:spMkLst>
            <pc:docMk/>
            <pc:sldMk cId="3256462398" sldId="475"/>
            <ac:spMk id="8" creationId="{EA34D85E-692B-B30E-B606-E838D8E052D7}"/>
          </ac:spMkLst>
        </pc:spChg>
        <pc:spChg chg="add del mod">
          <ac:chgData name="Katikhaneni, Adithi" userId="c76f0944-8b20-4f3b-9ccc-fe4c305598d5" providerId="ADAL" clId="{3BFE7604-AFDB-4B3C-A4D2-85118BC50ECA}" dt="2025-02-06T15:41:13.639" v="5717" actId="478"/>
          <ac:spMkLst>
            <pc:docMk/>
            <pc:sldMk cId="3256462398" sldId="475"/>
            <ac:spMk id="9" creationId="{E9A4F693-11B2-C3AB-3C27-757184971F4A}"/>
          </ac:spMkLst>
        </pc:spChg>
        <pc:spChg chg="add mod">
          <ac:chgData name="Katikhaneni, Adithi" userId="c76f0944-8b20-4f3b-9ccc-fe4c305598d5" providerId="ADAL" clId="{3BFE7604-AFDB-4B3C-A4D2-85118BC50ECA}" dt="2025-02-06T15:41:16.438" v="5718" actId="1076"/>
          <ac:spMkLst>
            <pc:docMk/>
            <pc:sldMk cId="3256462398" sldId="475"/>
            <ac:spMk id="10" creationId="{FD14526B-1B9E-4272-42FF-22B64F41E821}"/>
          </ac:spMkLst>
        </pc:spChg>
        <pc:spChg chg="add del mod">
          <ac:chgData name="Katikhaneni, Adithi" userId="c76f0944-8b20-4f3b-9ccc-fe4c305598d5" providerId="ADAL" clId="{3BFE7604-AFDB-4B3C-A4D2-85118BC50ECA}" dt="2025-02-06T15:41:32.717" v="5721" actId="478"/>
          <ac:spMkLst>
            <pc:docMk/>
            <pc:sldMk cId="3256462398" sldId="475"/>
            <ac:spMk id="11" creationId="{7E9BC923-868C-3DE5-F34F-7AEFCF380802}"/>
          </ac:spMkLst>
        </pc:spChg>
        <pc:spChg chg="add del mod">
          <ac:chgData name="Katikhaneni, Adithi" userId="c76f0944-8b20-4f3b-9ccc-fe4c305598d5" providerId="ADAL" clId="{3BFE7604-AFDB-4B3C-A4D2-85118BC50ECA}" dt="2025-02-06T15:41:26.434" v="5719" actId="478"/>
          <ac:spMkLst>
            <pc:docMk/>
            <pc:sldMk cId="3256462398" sldId="475"/>
            <ac:spMk id="12" creationId="{172AEDD1-B650-80CF-5D25-8F6C20240165}"/>
          </ac:spMkLst>
        </pc:spChg>
        <pc:spChg chg="add del mod">
          <ac:chgData name="Katikhaneni, Adithi" userId="c76f0944-8b20-4f3b-9ccc-fe4c305598d5" providerId="ADAL" clId="{3BFE7604-AFDB-4B3C-A4D2-85118BC50ECA}" dt="2025-02-06T15:41:26.434" v="5719" actId="478"/>
          <ac:spMkLst>
            <pc:docMk/>
            <pc:sldMk cId="3256462398" sldId="475"/>
            <ac:spMk id="13" creationId="{76364910-C9E5-0BEC-B429-D81F7F2528AA}"/>
          </ac:spMkLst>
        </pc:spChg>
        <pc:spChg chg="add del mod">
          <ac:chgData name="Katikhaneni, Adithi" userId="c76f0944-8b20-4f3b-9ccc-fe4c305598d5" providerId="ADAL" clId="{3BFE7604-AFDB-4B3C-A4D2-85118BC50ECA}" dt="2025-02-06T15:41:26.434" v="5719" actId="478"/>
          <ac:spMkLst>
            <pc:docMk/>
            <pc:sldMk cId="3256462398" sldId="475"/>
            <ac:spMk id="14" creationId="{D6EC0171-6105-92B7-589C-9A78468AFCC8}"/>
          </ac:spMkLst>
        </pc:spChg>
        <pc:picChg chg="add mod ord">
          <ac:chgData name="Katikhaneni, Adithi" userId="c76f0944-8b20-4f3b-9ccc-fe4c305598d5" providerId="ADAL" clId="{3BFE7604-AFDB-4B3C-A4D2-85118BC50ECA}" dt="2025-02-06T14:17:45.594" v="1347" actId="22"/>
          <ac:picMkLst>
            <pc:docMk/>
            <pc:sldMk cId="3256462398" sldId="475"/>
            <ac:picMk id="5" creationId="{818883FC-DC53-CF63-4264-64966B5F4FE5}"/>
          </ac:picMkLst>
        </pc:picChg>
      </pc:sldChg>
      <pc:sldChg chg="addSp delSp modSp new mod">
        <pc:chgData name="Katikhaneni, Adithi" userId="c76f0944-8b20-4f3b-9ccc-fe4c305598d5" providerId="ADAL" clId="{3BFE7604-AFDB-4B3C-A4D2-85118BC50ECA}" dt="2025-02-06T15:18:25.720" v="4708" actId="20577"/>
        <pc:sldMkLst>
          <pc:docMk/>
          <pc:sldMk cId="3743407384" sldId="476"/>
        </pc:sldMkLst>
        <pc:spChg chg="mod">
          <ac:chgData name="Katikhaneni, Adithi" userId="c76f0944-8b20-4f3b-9ccc-fe4c305598d5" providerId="ADAL" clId="{3BFE7604-AFDB-4B3C-A4D2-85118BC50ECA}" dt="2025-02-06T15:18:25.720" v="4708" actId="20577"/>
          <ac:spMkLst>
            <pc:docMk/>
            <pc:sldMk cId="3743407384" sldId="476"/>
            <ac:spMk id="2" creationId="{EC704B65-1C1D-B8CC-C020-7FD65F4DA428}"/>
          </ac:spMkLst>
        </pc:spChg>
        <pc:spChg chg="del">
          <ac:chgData name="Katikhaneni, Adithi" userId="c76f0944-8b20-4f3b-9ccc-fe4c305598d5" providerId="ADAL" clId="{3BFE7604-AFDB-4B3C-A4D2-85118BC50ECA}" dt="2025-02-06T14:18:08.433" v="1365" actId="22"/>
          <ac:spMkLst>
            <pc:docMk/>
            <pc:sldMk cId="3743407384" sldId="476"/>
            <ac:spMk id="3" creationId="{B1CD35D6-3FDA-5442-430A-0894733A5DA9}"/>
          </ac:spMkLst>
        </pc:spChg>
        <pc:picChg chg="add mod ord">
          <ac:chgData name="Katikhaneni, Adithi" userId="c76f0944-8b20-4f3b-9ccc-fe4c305598d5" providerId="ADAL" clId="{3BFE7604-AFDB-4B3C-A4D2-85118BC50ECA}" dt="2025-02-06T14:18:08.433" v="1365" actId="22"/>
          <ac:picMkLst>
            <pc:docMk/>
            <pc:sldMk cId="3743407384" sldId="476"/>
            <ac:picMk id="5" creationId="{CAB885B5-AB1C-7BA0-D6B1-041D299AF757}"/>
          </ac:picMkLst>
        </pc:picChg>
      </pc:sldChg>
      <pc:sldChg chg="addSp delSp modSp new mod">
        <pc:chgData name="Katikhaneni, Adithi" userId="c76f0944-8b20-4f3b-9ccc-fe4c305598d5" providerId="ADAL" clId="{3BFE7604-AFDB-4B3C-A4D2-85118BC50ECA}" dt="2025-02-06T15:55:39.583" v="6705"/>
        <pc:sldMkLst>
          <pc:docMk/>
          <pc:sldMk cId="4176332014" sldId="477"/>
        </pc:sldMkLst>
        <pc:spChg chg="mod">
          <ac:chgData name="Katikhaneni, Adithi" userId="c76f0944-8b20-4f3b-9ccc-fe4c305598d5" providerId="ADAL" clId="{3BFE7604-AFDB-4B3C-A4D2-85118BC50ECA}" dt="2025-02-06T15:18:35.347" v="4724" actId="20577"/>
          <ac:spMkLst>
            <pc:docMk/>
            <pc:sldMk cId="4176332014" sldId="477"/>
            <ac:spMk id="2" creationId="{A3063DA9-FB22-A787-722E-3FBC593BA54E}"/>
          </ac:spMkLst>
        </pc:spChg>
        <pc:spChg chg="del">
          <ac:chgData name="Katikhaneni, Adithi" userId="c76f0944-8b20-4f3b-9ccc-fe4c305598d5" providerId="ADAL" clId="{3BFE7604-AFDB-4B3C-A4D2-85118BC50ECA}" dt="2025-02-06T14:18:39.542" v="1381" actId="22"/>
          <ac:spMkLst>
            <pc:docMk/>
            <pc:sldMk cId="4176332014" sldId="477"/>
            <ac:spMk id="3" creationId="{2EFAEEEE-0CA3-D737-B779-0B2A3872834E}"/>
          </ac:spMkLst>
        </pc:spChg>
        <pc:picChg chg="add mod ord">
          <ac:chgData name="Katikhaneni, Adithi" userId="c76f0944-8b20-4f3b-9ccc-fe4c305598d5" providerId="ADAL" clId="{3BFE7604-AFDB-4B3C-A4D2-85118BC50ECA}" dt="2025-02-06T14:18:39.542" v="1381" actId="22"/>
          <ac:picMkLst>
            <pc:docMk/>
            <pc:sldMk cId="4176332014" sldId="477"/>
            <ac:picMk id="5" creationId="{5D3168A0-F7F0-9AD7-950A-78FD19AE03C1}"/>
          </ac:picMkLst>
        </pc:picChg>
        <pc:picChg chg="add mod">
          <ac:chgData name="Katikhaneni, Adithi" userId="c76f0944-8b20-4f3b-9ccc-fe4c305598d5" providerId="ADAL" clId="{3BFE7604-AFDB-4B3C-A4D2-85118BC50ECA}" dt="2025-02-06T15:55:39.583" v="6705"/>
          <ac:picMkLst>
            <pc:docMk/>
            <pc:sldMk cId="4176332014" sldId="477"/>
            <ac:picMk id="6" creationId="{855C493F-B569-07D4-20B0-E0F631D7F714}"/>
          </ac:picMkLst>
        </pc:picChg>
      </pc:sldChg>
      <pc:sldChg chg="addSp delSp modSp new mod">
        <pc:chgData name="Katikhaneni, Adithi" userId="c76f0944-8b20-4f3b-9ccc-fe4c305598d5" providerId="ADAL" clId="{3BFE7604-AFDB-4B3C-A4D2-85118BC50ECA}" dt="2025-02-06T15:41:50.808" v="5722"/>
        <pc:sldMkLst>
          <pc:docMk/>
          <pc:sldMk cId="2910252735" sldId="478"/>
        </pc:sldMkLst>
        <pc:spChg chg="mod">
          <ac:chgData name="Katikhaneni, Adithi" userId="c76f0944-8b20-4f3b-9ccc-fe4c305598d5" providerId="ADAL" clId="{3BFE7604-AFDB-4B3C-A4D2-85118BC50ECA}" dt="2025-02-06T15:18:43.111" v="4735" actId="20577"/>
          <ac:spMkLst>
            <pc:docMk/>
            <pc:sldMk cId="2910252735" sldId="478"/>
            <ac:spMk id="2" creationId="{436A7571-4ACA-FE57-8C98-47CE6772A54B}"/>
          </ac:spMkLst>
        </pc:spChg>
        <pc:spChg chg="del">
          <ac:chgData name="Katikhaneni, Adithi" userId="c76f0944-8b20-4f3b-9ccc-fe4c305598d5" providerId="ADAL" clId="{3BFE7604-AFDB-4B3C-A4D2-85118BC50ECA}" dt="2025-02-06T14:19:02.006" v="1397" actId="22"/>
          <ac:spMkLst>
            <pc:docMk/>
            <pc:sldMk cId="2910252735" sldId="478"/>
            <ac:spMk id="3" creationId="{1A1C185D-85E5-C935-BF13-7C6B9BFC759F}"/>
          </ac:spMkLst>
        </pc:spChg>
        <pc:spChg chg="add mod">
          <ac:chgData name="Katikhaneni, Adithi" userId="c76f0944-8b20-4f3b-9ccc-fe4c305598d5" providerId="ADAL" clId="{3BFE7604-AFDB-4B3C-A4D2-85118BC50ECA}" dt="2025-02-06T15:41:50.808" v="5722"/>
          <ac:spMkLst>
            <pc:docMk/>
            <pc:sldMk cId="2910252735" sldId="478"/>
            <ac:spMk id="6" creationId="{98C15A50-7C95-B366-397A-970113A8EE1C}"/>
          </ac:spMkLst>
        </pc:spChg>
        <pc:spChg chg="add mod">
          <ac:chgData name="Katikhaneni, Adithi" userId="c76f0944-8b20-4f3b-9ccc-fe4c305598d5" providerId="ADAL" clId="{3BFE7604-AFDB-4B3C-A4D2-85118BC50ECA}" dt="2025-02-06T15:41:50.808" v="5722"/>
          <ac:spMkLst>
            <pc:docMk/>
            <pc:sldMk cId="2910252735" sldId="478"/>
            <ac:spMk id="7" creationId="{4CCC8A0B-1459-1897-EB9B-508E7A33AC5E}"/>
          </ac:spMkLst>
        </pc:spChg>
        <pc:spChg chg="add mod">
          <ac:chgData name="Katikhaneni, Adithi" userId="c76f0944-8b20-4f3b-9ccc-fe4c305598d5" providerId="ADAL" clId="{3BFE7604-AFDB-4B3C-A4D2-85118BC50ECA}" dt="2025-02-06T15:41:50.808" v="5722"/>
          <ac:spMkLst>
            <pc:docMk/>
            <pc:sldMk cId="2910252735" sldId="478"/>
            <ac:spMk id="8" creationId="{EF9AD2C9-FD89-4865-149E-147E1ADBAA5F}"/>
          </ac:spMkLst>
        </pc:spChg>
        <pc:picChg chg="add mod ord">
          <ac:chgData name="Katikhaneni, Adithi" userId="c76f0944-8b20-4f3b-9ccc-fe4c305598d5" providerId="ADAL" clId="{3BFE7604-AFDB-4B3C-A4D2-85118BC50ECA}" dt="2025-02-06T14:19:02.006" v="1397" actId="22"/>
          <ac:picMkLst>
            <pc:docMk/>
            <pc:sldMk cId="2910252735" sldId="478"/>
            <ac:picMk id="5" creationId="{6718A94F-6FA8-E9FD-98A2-3897B3ABD464}"/>
          </ac:picMkLst>
        </pc:picChg>
      </pc:sldChg>
      <pc:sldChg chg="addSp delSp modSp new mod">
        <pc:chgData name="Katikhaneni, Adithi" userId="c76f0944-8b20-4f3b-9ccc-fe4c305598d5" providerId="ADAL" clId="{3BFE7604-AFDB-4B3C-A4D2-85118BC50ECA}" dt="2025-02-06T15:18:52.918" v="4753" actId="20577"/>
        <pc:sldMkLst>
          <pc:docMk/>
          <pc:sldMk cId="2977854382" sldId="479"/>
        </pc:sldMkLst>
        <pc:spChg chg="mod">
          <ac:chgData name="Katikhaneni, Adithi" userId="c76f0944-8b20-4f3b-9ccc-fe4c305598d5" providerId="ADAL" clId="{3BFE7604-AFDB-4B3C-A4D2-85118BC50ECA}" dt="2025-02-06T15:18:52.918" v="4753" actId="20577"/>
          <ac:spMkLst>
            <pc:docMk/>
            <pc:sldMk cId="2977854382" sldId="479"/>
            <ac:spMk id="2" creationId="{F4160E6B-411D-A287-A681-D452F291CF61}"/>
          </ac:spMkLst>
        </pc:spChg>
        <pc:spChg chg="del">
          <ac:chgData name="Katikhaneni, Adithi" userId="c76f0944-8b20-4f3b-9ccc-fe4c305598d5" providerId="ADAL" clId="{3BFE7604-AFDB-4B3C-A4D2-85118BC50ECA}" dt="2025-02-06T14:19:53.854" v="1414" actId="22"/>
          <ac:spMkLst>
            <pc:docMk/>
            <pc:sldMk cId="2977854382" sldId="479"/>
            <ac:spMk id="3" creationId="{6DD8FC91-EC45-64A3-93F1-8121B270EBF7}"/>
          </ac:spMkLst>
        </pc:spChg>
        <pc:picChg chg="add mod ord">
          <ac:chgData name="Katikhaneni, Adithi" userId="c76f0944-8b20-4f3b-9ccc-fe4c305598d5" providerId="ADAL" clId="{3BFE7604-AFDB-4B3C-A4D2-85118BC50ECA}" dt="2025-02-06T14:19:53.854" v="1414" actId="22"/>
          <ac:picMkLst>
            <pc:docMk/>
            <pc:sldMk cId="2977854382" sldId="479"/>
            <ac:picMk id="5" creationId="{E2308E65-B0C3-758B-D325-DF3EBE7A0E71}"/>
          </ac:picMkLst>
        </pc:picChg>
      </pc:sldChg>
      <pc:sldChg chg="addSp delSp modSp new mod">
        <pc:chgData name="Katikhaneni, Adithi" userId="c76f0944-8b20-4f3b-9ccc-fe4c305598d5" providerId="ADAL" clId="{3BFE7604-AFDB-4B3C-A4D2-85118BC50ECA}" dt="2025-02-06T15:19:02.656" v="4774" actId="20577"/>
        <pc:sldMkLst>
          <pc:docMk/>
          <pc:sldMk cId="3983863709" sldId="480"/>
        </pc:sldMkLst>
        <pc:spChg chg="mod">
          <ac:chgData name="Katikhaneni, Adithi" userId="c76f0944-8b20-4f3b-9ccc-fe4c305598d5" providerId="ADAL" clId="{3BFE7604-AFDB-4B3C-A4D2-85118BC50ECA}" dt="2025-02-06T15:19:02.656" v="4774" actId="20577"/>
          <ac:spMkLst>
            <pc:docMk/>
            <pc:sldMk cId="3983863709" sldId="480"/>
            <ac:spMk id="2" creationId="{DFDD6EAB-EF78-84E5-2823-E9DADD52BCD3}"/>
          </ac:spMkLst>
        </pc:spChg>
        <pc:spChg chg="del">
          <ac:chgData name="Katikhaneni, Adithi" userId="c76f0944-8b20-4f3b-9ccc-fe4c305598d5" providerId="ADAL" clId="{3BFE7604-AFDB-4B3C-A4D2-85118BC50ECA}" dt="2025-02-06T14:20:21.829" v="1436" actId="22"/>
          <ac:spMkLst>
            <pc:docMk/>
            <pc:sldMk cId="3983863709" sldId="480"/>
            <ac:spMk id="3" creationId="{2B710D06-C148-43E3-61C1-E083AB756195}"/>
          </ac:spMkLst>
        </pc:spChg>
        <pc:picChg chg="add mod ord">
          <ac:chgData name="Katikhaneni, Adithi" userId="c76f0944-8b20-4f3b-9ccc-fe4c305598d5" providerId="ADAL" clId="{3BFE7604-AFDB-4B3C-A4D2-85118BC50ECA}" dt="2025-02-06T14:20:21.829" v="1436" actId="22"/>
          <ac:picMkLst>
            <pc:docMk/>
            <pc:sldMk cId="3983863709" sldId="480"/>
            <ac:picMk id="5" creationId="{049C08FC-81F6-26F5-8262-FCF4A9526422}"/>
          </ac:picMkLst>
        </pc:picChg>
      </pc:sldChg>
      <pc:sldChg chg="addSp delSp modSp new mod">
        <pc:chgData name="Katikhaneni, Adithi" userId="c76f0944-8b20-4f3b-9ccc-fe4c305598d5" providerId="ADAL" clId="{3BFE7604-AFDB-4B3C-A4D2-85118BC50ECA}" dt="2025-02-06T15:19:08.086" v="4789" actId="20577"/>
        <pc:sldMkLst>
          <pc:docMk/>
          <pc:sldMk cId="1711974570" sldId="481"/>
        </pc:sldMkLst>
        <pc:spChg chg="mod">
          <ac:chgData name="Katikhaneni, Adithi" userId="c76f0944-8b20-4f3b-9ccc-fe4c305598d5" providerId="ADAL" clId="{3BFE7604-AFDB-4B3C-A4D2-85118BC50ECA}" dt="2025-02-06T15:19:08.086" v="4789" actId="20577"/>
          <ac:spMkLst>
            <pc:docMk/>
            <pc:sldMk cId="1711974570" sldId="481"/>
            <ac:spMk id="2" creationId="{D520141E-86D7-7B58-B6D5-36F3275BE4AD}"/>
          </ac:spMkLst>
        </pc:spChg>
        <pc:spChg chg="del">
          <ac:chgData name="Katikhaneni, Adithi" userId="c76f0944-8b20-4f3b-9ccc-fe4c305598d5" providerId="ADAL" clId="{3BFE7604-AFDB-4B3C-A4D2-85118BC50ECA}" dt="2025-02-06T14:20:54.080" v="1454" actId="22"/>
          <ac:spMkLst>
            <pc:docMk/>
            <pc:sldMk cId="1711974570" sldId="481"/>
            <ac:spMk id="3" creationId="{918EC794-EA36-9A26-4F9D-3DD3F1E5BBC1}"/>
          </ac:spMkLst>
        </pc:spChg>
        <pc:picChg chg="add mod ord">
          <ac:chgData name="Katikhaneni, Adithi" userId="c76f0944-8b20-4f3b-9ccc-fe4c305598d5" providerId="ADAL" clId="{3BFE7604-AFDB-4B3C-A4D2-85118BC50ECA}" dt="2025-02-06T14:20:54.080" v="1454" actId="22"/>
          <ac:picMkLst>
            <pc:docMk/>
            <pc:sldMk cId="1711974570" sldId="481"/>
            <ac:picMk id="5" creationId="{73112579-1250-C070-8096-AC08552FEE56}"/>
          </ac:picMkLst>
        </pc:picChg>
      </pc:sldChg>
      <pc:sldChg chg="addSp delSp modSp new mod modClrScheme chgLayout">
        <pc:chgData name="Katikhaneni, Adithi" userId="c76f0944-8b20-4f3b-9ccc-fe4c305598d5" providerId="ADAL" clId="{3BFE7604-AFDB-4B3C-A4D2-85118BC50ECA}" dt="2025-02-06T17:02:20.649" v="7959" actId="20577"/>
        <pc:sldMkLst>
          <pc:docMk/>
          <pc:sldMk cId="404861342" sldId="482"/>
        </pc:sldMkLst>
        <pc:spChg chg="del mod ord">
          <ac:chgData name="Katikhaneni, Adithi" userId="c76f0944-8b20-4f3b-9ccc-fe4c305598d5" providerId="ADAL" clId="{3BFE7604-AFDB-4B3C-A4D2-85118BC50ECA}" dt="2025-02-06T14:23:45.153" v="1480" actId="700"/>
          <ac:spMkLst>
            <pc:docMk/>
            <pc:sldMk cId="404861342" sldId="482"/>
            <ac:spMk id="2" creationId="{5590C5A8-7E16-0AE2-808C-A109B2D5A1D0}"/>
          </ac:spMkLst>
        </pc:spChg>
        <pc:spChg chg="del mod ord">
          <ac:chgData name="Katikhaneni, Adithi" userId="c76f0944-8b20-4f3b-9ccc-fe4c305598d5" providerId="ADAL" clId="{3BFE7604-AFDB-4B3C-A4D2-85118BC50ECA}" dt="2025-02-06T14:23:45.153" v="1480" actId="700"/>
          <ac:spMkLst>
            <pc:docMk/>
            <pc:sldMk cId="404861342" sldId="482"/>
            <ac:spMk id="3" creationId="{285B4391-562E-A384-6DBF-43F5BCACCCCD}"/>
          </ac:spMkLst>
        </pc:spChg>
        <pc:spChg chg="add mod ord">
          <ac:chgData name="Katikhaneni, Adithi" userId="c76f0944-8b20-4f3b-9ccc-fe4c305598d5" providerId="ADAL" clId="{3BFE7604-AFDB-4B3C-A4D2-85118BC50ECA}" dt="2025-02-06T17:02:20.649" v="7959" actId="20577"/>
          <ac:spMkLst>
            <pc:docMk/>
            <pc:sldMk cId="404861342" sldId="482"/>
            <ac:spMk id="4" creationId="{C2B210E6-F998-33B2-6EE9-52066CBC2CA9}"/>
          </ac:spMkLst>
        </pc:spChg>
        <pc:spChg chg="add del mod ord">
          <ac:chgData name="Katikhaneni, Adithi" userId="c76f0944-8b20-4f3b-9ccc-fe4c305598d5" providerId="ADAL" clId="{3BFE7604-AFDB-4B3C-A4D2-85118BC50ECA}" dt="2025-02-06T15:50:48.216" v="6104" actId="478"/>
          <ac:spMkLst>
            <pc:docMk/>
            <pc:sldMk cId="404861342" sldId="482"/>
            <ac:spMk id="5" creationId="{C8ECD274-127D-AC44-226C-662A1CC0F8A5}"/>
          </ac:spMkLst>
        </pc:spChg>
      </pc:sldChg>
      <pc:sldChg chg="addSp delSp modSp new del mod">
        <pc:chgData name="Katikhaneni, Adithi" userId="c76f0944-8b20-4f3b-9ccc-fe4c305598d5" providerId="ADAL" clId="{3BFE7604-AFDB-4B3C-A4D2-85118BC50ECA}" dt="2025-02-06T15:38:09.151" v="5685" actId="47"/>
        <pc:sldMkLst>
          <pc:docMk/>
          <pc:sldMk cId="1130620529" sldId="483"/>
        </pc:sldMkLst>
        <pc:spChg chg="mod">
          <ac:chgData name="Katikhaneni, Adithi" userId="c76f0944-8b20-4f3b-9ccc-fe4c305598d5" providerId="ADAL" clId="{3BFE7604-AFDB-4B3C-A4D2-85118BC50ECA}" dt="2025-02-06T14:24:09.877" v="1541" actId="20577"/>
          <ac:spMkLst>
            <pc:docMk/>
            <pc:sldMk cId="1130620529" sldId="483"/>
            <ac:spMk id="2" creationId="{22DCA98B-7E5C-BBAE-A402-C5EE45099029}"/>
          </ac:spMkLst>
        </pc:spChg>
        <pc:spChg chg="del">
          <ac:chgData name="Katikhaneni, Adithi" userId="c76f0944-8b20-4f3b-9ccc-fe4c305598d5" providerId="ADAL" clId="{3BFE7604-AFDB-4B3C-A4D2-85118BC50ECA}" dt="2025-02-06T14:24:18.821" v="1542" actId="22"/>
          <ac:spMkLst>
            <pc:docMk/>
            <pc:sldMk cId="1130620529" sldId="483"/>
            <ac:spMk id="3" creationId="{CDB2F2D9-0DFD-C667-F60B-E51881FB97C6}"/>
          </ac:spMkLst>
        </pc:spChg>
        <pc:picChg chg="add mod ord">
          <ac:chgData name="Katikhaneni, Adithi" userId="c76f0944-8b20-4f3b-9ccc-fe4c305598d5" providerId="ADAL" clId="{3BFE7604-AFDB-4B3C-A4D2-85118BC50ECA}" dt="2025-02-06T14:24:18.821" v="1542" actId="22"/>
          <ac:picMkLst>
            <pc:docMk/>
            <pc:sldMk cId="1130620529" sldId="483"/>
            <ac:picMk id="5" creationId="{1B58BD64-EEE3-7CC9-FE52-0801BDE52F15}"/>
          </ac:picMkLst>
        </pc:picChg>
      </pc:sldChg>
      <pc:sldChg chg="addSp delSp modSp new mod">
        <pc:chgData name="Katikhaneni, Adithi" userId="c76f0944-8b20-4f3b-9ccc-fe4c305598d5" providerId="ADAL" clId="{3BFE7604-AFDB-4B3C-A4D2-85118BC50ECA}" dt="2025-02-06T15:19:13.104" v="4797" actId="20577"/>
        <pc:sldMkLst>
          <pc:docMk/>
          <pc:sldMk cId="1539617327" sldId="484"/>
        </pc:sldMkLst>
        <pc:spChg chg="mod">
          <ac:chgData name="Katikhaneni, Adithi" userId="c76f0944-8b20-4f3b-9ccc-fe4c305598d5" providerId="ADAL" clId="{3BFE7604-AFDB-4B3C-A4D2-85118BC50ECA}" dt="2025-02-06T15:19:13.104" v="4797" actId="20577"/>
          <ac:spMkLst>
            <pc:docMk/>
            <pc:sldMk cId="1539617327" sldId="484"/>
            <ac:spMk id="2" creationId="{C9B08F2D-9DD2-5F3D-CAE7-79982E02453B}"/>
          </ac:spMkLst>
        </pc:spChg>
        <pc:spChg chg="del">
          <ac:chgData name="Katikhaneni, Adithi" userId="c76f0944-8b20-4f3b-9ccc-fe4c305598d5" providerId="ADAL" clId="{3BFE7604-AFDB-4B3C-A4D2-85118BC50ECA}" dt="2025-02-06T14:24:40.759" v="1559" actId="22"/>
          <ac:spMkLst>
            <pc:docMk/>
            <pc:sldMk cId="1539617327" sldId="484"/>
            <ac:spMk id="3" creationId="{6E9CF1BE-F2A0-33B5-88AD-6386242BCB38}"/>
          </ac:spMkLst>
        </pc:spChg>
        <pc:picChg chg="add mod ord">
          <ac:chgData name="Katikhaneni, Adithi" userId="c76f0944-8b20-4f3b-9ccc-fe4c305598d5" providerId="ADAL" clId="{3BFE7604-AFDB-4B3C-A4D2-85118BC50ECA}" dt="2025-02-06T14:24:40.759" v="1559" actId="22"/>
          <ac:picMkLst>
            <pc:docMk/>
            <pc:sldMk cId="1539617327" sldId="484"/>
            <ac:picMk id="5" creationId="{E75C41EA-E357-3E64-8F5D-6B8746C834E2}"/>
          </ac:picMkLst>
        </pc:picChg>
      </pc:sldChg>
      <pc:sldChg chg="addSp delSp modSp new mod">
        <pc:chgData name="Katikhaneni, Adithi" userId="c76f0944-8b20-4f3b-9ccc-fe4c305598d5" providerId="ADAL" clId="{3BFE7604-AFDB-4B3C-A4D2-85118BC50ECA}" dt="2025-02-06T16:02:16.842" v="6835"/>
        <pc:sldMkLst>
          <pc:docMk/>
          <pc:sldMk cId="198588096" sldId="485"/>
        </pc:sldMkLst>
        <pc:spChg chg="mod">
          <ac:chgData name="Katikhaneni, Adithi" userId="c76f0944-8b20-4f3b-9ccc-fe4c305598d5" providerId="ADAL" clId="{3BFE7604-AFDB-4B3C-A4D2-85118BC50ECA}" dt="2025-02-06T15:19:16.722" v="4805" actId="20577"/>
          <ac:spMkLst>
            <pc:docMk/>
            <pc:sldMk cId="198588096" sldId="485"/>
            <ac:spMk id="2" creationId="{0A946373-5BFE-BDE1-E388-C2C662305541}"/>
          </ac:spMkLst>
        </pc:spChg>
        <pc:spChg chg="del">
          <ac:chgData name="Katikhaneni, Adithi" userId="c76f0944-8b20-4f3b-9ccc-fe4c305598d5" providerId="ADAL" clId="{3BFE7604-AFDB-4B3C-A4D2-85118BC50ECA}" dt="2025-02-06T14:25:13.364" v="1574" actId="22"/>
          <ac:spMkLst>
            <pc:docMk/>
            <pc:sldMk cId="198588096" sldId="485"/>
            <ac:spMk id="3" creationId="{A9639516-D521-F7F7-4CD2-79D483A02C15}"/>
          </ac:spMkLst>
        </pc:spChg>
        <pc:picChg chg="add mod ord">
          <ac:chgData name="Katikhaneni, Adithi" userId="c76f0944-8b20-4f3b-9ccc-fe4c305598d5" providerId="ADAL" clId="{3BFE7604-AFDB-4B3C-A4D2-85118BC50ECA}" dt="2025-02-06T14:25:13.364" v="1574" actId="22"/>
          <ac:picMkLst>
            <pc:docMk/>
            <pc:sldMk cId="198588096" sldId="485"/>
            <ac:picMk id="5" creationId="{89C95A6E-2C56-5BE2-52AE-2E79173C7CAD}"/>
          </ac:picMkLst>
        </pc:picChg>
        <pc:picChg chg="add mod">
          <ac:chgData name="Katikhaneni, Adithi" userId="c76f0944-8b20-4f3b-9ccc-fe4c305598d5" providerId="ADAL" clId="{3BFE7604-AFDB-4B3C-A4D2-85118BC50ECA}" dt="2025-02-06T16:02:16.842" v="6835"/>
          <ac:picMkLst>
            <pc:docMk/>
            <pc:sldMk cId="198588096" sldId="485"/>
            <ac:picMk id="6" creationId="{5A87B6D2-3D65-4DD9-3225-860CCFEF0D6B}"/>
          </ac:picMkLst>
        </pc:picChg>
      </pc:sldChg>
      <pc:sldChg chg="addSp delSp modSp new mod">
        <pc:chgData name="Katikhaneni, Adithi" userId="c76f0944-8b20-4f3b-9ccc-fe4c305598d5" providerId="ADAL" clId="{3BFE7604-AFDB-4B3C-A4D2-85118BC50ECA}" dt="2025-02-06T15:38:12.871" v="5686"/>
        <pc:sldMkLst>
          <pc:docMk/>
          <pc:sldMk cId="2898154009" sldId="486"/>
        </pc:sldMkLst>
        <pc:spChg chg="mod">
          <ac:chgData name="Katikhaneni, Adithi" userId="c76f0944-8b20-4f3b-9ccc-fe4c305598d5" providerId="ADAL" clId="{3BFE7604-AFDB-4B3C-A4D2-85118BC50ECA}" dt="2025-02-06T15:19:21.797" v="4813" actId="20577"/>
          <ac:spMkLst>
            <pc:docMk/>
            <pc:sldMk cId="2898154009" sldId="486"/>
            <ac:spMk id="2" creationId="{DA84C033-71F8-EEB9-6D48-13CC358E0F93}"/>
          </ac:spMkLst>
        </pc:spChg>
        <pc:spChg chg="del">
          <ac:chgData name="Katikhaneni, Adithi" userId="c76f0944-8b20-4f3b-9ccc-fe4c305598d5" providerId="ADAL" clId="{3BFE7604-AFDB-4B3C-A4D2-85118BC50ECA}" dt="2025-02-06T14:25:46.653" v="1590" actId="22"/>
          <ac:spMkLst>
            <pc:docMk/>
            <pc:sldMk cId="2898154009" sldId="486"/>
            <ac:spMk id="3" creationId="{58D49E82-591D-18F0-15C6-B2AFB03D5130}"/>
          </ac:spMkLst>
        </pc:spChg>
        <pc:spChg chg="add mod">
          <ac:chgData name="Katikhaneni, Adithi" userId="c76f0944-8b20-4f3b-9ccc-fe4c305598d5" providerId="ADAL" clId="{3BFE7604-AFDB-4B3C-A4D2-85118BC50ECA}" dt="2025-02-06T15:38:12.871" v="5686"/>
          <ac:spMkLst>
            <pc:docMk/>
            <pc:sldMk cId="2898154009" sldId="486"/>
            <ac:spMk id="6" creationId="{CDE6FD61-5C39-8D92-2E6E-CB41BCCB9069}"/>
          </ac:spMkLst>
        </pc:spChg>
        <pc:spChg chg="add mod">
          <ac:chgData name="Katikhaneni, Adithi" userId="c76f0944-8b20-4f3b-9ccc-fe4c305598d5" providerId="ADAL" clId="{3BFE7604-AFDB-4B3C-A4D2-85118BC50ECA}" dt="2025-02-06T15:38:12.871" v="5686"/>
          <ac:spMkLst>
            <pc:docMk/>
            <pc:sldMk cId="2898154009" sldId="486"/>
            <ac:spMk id="7" creationId="{F5B6D647-3D2E-2AEC-48F1-A6754103F68C}"/>
          </ac:spMkLst>
        </pc:spChg>
        <pc:spChg chg="add mod">
          <ac:chgData name="Katikhaneni, Adithi" userId="c76f0944-8b20-4f3b-9ccc-fe4c305598d5" providerId="ADAL" clId="{3BFE7604-AFDB-4B3C-A4D2-85118BC50ECA}" dt="2025-02-06T15:38:12.871" v="5686"/>
          <ac:spMkLst>
            <pc:docMk/>
            <pc:sldMk cId="2898154009" sldId="486"/>
            <ac:spMk id="8" creationId="{15827772-9C2E-B095-6DF7-17BBF3821DC4}"/>
          </ac:spMkLst>
        </pc:spChg>
        <pc:spChg chg="add mod">
          <ac:chgData name="Katikhaneni, Adithi" userId="c76f0944-8b20-4f3b-9ccc-fe4c305598d5" providerId="ADAL" clId="{3BFE7604-AFDB-4B3C-A4D2-85118BC50ECA}" dt="2025-02-06T15:38:12.871" v="5686"/>
          <ac:spMkLst>
            <pc:docMk/>
            <pc:sldMk cId="2898154009" sldId="486"/>
            <ac:spMk id="9" creationId="{CA13EA44-77B2-A8E3-F5D3-5918D1727C5D}"/>
          </ac:spMkLst>
        </pc:spChg>
        <pc:spChg chg="add mod">
          <ac:chgData name="Katikhaneni, Adithi" userId="c76f0944-8b20-4f3b-9ccc-fe4c305598d5" providerId="ADAL" clId="{3BFE7604-AFDB-4B3C-A4D2-85118BC50ECA}" dt="2025-02-06T15:38:12.871" v="5686"/>
          <ac:spMkLst>
            <pc:docMk/>
            <pc:sldMk cId="2898154009" sldId="486"/>
            <ac:spMk id="10" creationId="{16E6585D-EB23-7CC5-FED8-9F8FBAE2F998}"/>
          </ac:spMkLst>
        </pc:spChg>
        <pc:spChg chg="add mod">
          <ac:chgData name="Katikhaneni, Adithi" userId="c76f0944-8b20-4f3b-9ccc-fe4c305598d5" providerId="ADAL" clId="{3BFE7604-AFDB-4B3C-A4D2-85118BC50ECA}" dt="2025-02-06T15:38:12.871" v="5686"/>
          <ac:spMkLst>
            <pc:docMk/>
            <pc:sldMk cId="2898154009" sldId="486"/>
            <ac:spMk id="11" creationId="{C3EA0067-B455-CC06-2A0F-62509A267526}"/>
          </ac:spMkLst>
        </pc:spChg>
        <pc:spChg chg="add mod">
          <ac:chgData name="Katikhaneni, Adithi" userId="c76f0944-8b20-4f3b-9ccc-fe4c305598d5" providerId="ADAL" clId="{3BFE7604-AFDB-4B3C-A4D2-85118BC50ECA}" dt="2025-02-06T15:38:12.871" v="5686"/>
          <ac:spMkLst>
            <pc:docMk/>
            <pc:sldMk cId="2898154009" sldId="486"/>
            <ac:spMk id="12" creationId="{1359ABC6-1454-9655-21A2-83FF3BDCF984}"/>
          </ac:spMkLst>
        </pc:spChg>
        <pc:spChg chg="add mod">
          <ac:chgData name="Katikhaneni, Adithi" userId="c76f0944-8b20-4f3b-9ccc-fe4c305598d5" providerId="ADAL" clId="{3BFE7604-AFDB-4B3C-A4D2-85118BC50ECA}" dt="2025-02-06T15:38:12.871" v="5686"/>
          <ac:spMkLst>
            <pc:docMk/>
            <pc:sldMk cId="2898154009" sldId="486"/>
            <ac:spMk id="13" creationId="{ABE056F1-ED91-E594-DF93-9E47E0DE3A7F}"/>
          </ac:spMkLst>
        </pc:spChg>
        <pc:spChg chg="add mod">
          <ac:chgData name="Katikhaneni, Adithi" userId="c76f0944-8b20-4f3b-9ccc-fe4c305598d5" providerId="ADAL" clId="{3BFE7604-AFDB-4B3C-A4D2-85118BC50ECA}" dt="2025-02-06T15:38:12.871" v="5686"/>
          <ac:spMkLst>
            <pc:docMk/>
            <pc:sldMk cId="2898154009" sldId="486"/>
            <ac:spMk id="14" creationId="{3F9B72F6-05A1-B767-B9D3-96438C2A11B6}"/>
          </ac:spMkLst>
        </pc:spChg>
        <pc:picChg chg="add mod ord">
          <ac:chgData name="Katikhaneni, Adithi" userId="c76f0944-8b20-4f3b-9ccc-fe4c305598d5" providerId="ADAL" clId="{3BFE7604-AFDB-4B3C-A4D2-85118BC50ECA}" dt="2025-02-06T14:25:46.653" v="1590" actId="22"/>
          <ac:picMkLst>
            <pc:docMk/>
            <pc:sldMk cId="2898154009" sldId="486"/>
            <ac:picMk id="5" creationId="{115D4742-5EED-4AE2-7178-10146ED7C7C2}"/>
          </ac:picMkLst>
        </pc:picChg>
      </pc:sldChg>
      <pc:sldChg chg="addSp delSp modSp new mod">
        <pc:chgData name="Katikhaneni, Adithi" userId="c76f0944-8b20-4f3b-9ccc-fe4c305598d5" providerId="ADAL" clId="{3BFE7604-AFDB-4B3C-A4D2-85118BC50ECA}" dt="2025-02-06T15:19:30.486" v="4826" actId="20577"/>
        <pc:sldMkLst>
          <pc:docMk/>
          <pc:sldMk cId="2672815844" sldId="487"/>
        </pc:sldMkLst>
        <pc:spChg chg="mod">
          <ac:chgData name="Katikhaneni, Adithi" userId="c76f0944-8b20-4f3b-9ccc-fe4c305598d5" providerId="ADAL" clId="{3BFE7604-AFDB-4B3C-A4D2-85118BC50ECA}" dt="2025-02-06T15:19:30.486" v="4826" actId="20577"/>
          <ac:spMkLst>
            <pc:docMk/>
            <pc:sldMk cId="2672815844" sldId="487"/>
            <ac:spMk id="2" creationId="{0A06376B-E898-B396-0A4D-12DDDD54DCA6}"/>
          </ac:spMkLst>
        </pc:spChg>
        <pc:spChg chg="del">
          <ac:chgData name="Katikhaneni, Adithi" userId="c76f0944-8b20-4f3b-9ccc-fe4c305598d5" providerId="ADAL" clId="{3BFE7604-AFDB-4B3C-A4D2-85118BC50ECA}" dt="2025-02-06T14:26:16.241" v="1607" actId="22"/>
          <ac:spMkLst>
            <pc:docMk/>
            <pc:sldMk cId="2672815844" sldId="487"/>
            <ac:spMk id="3" creationId="{EAF873B2-B2C9-4E80-0F04-116F6973FFA2}"/>
          </ac:spMkLst>
        </pc:spChg>
        <pc:picChg chg="add mod ord">
          <ac:chgData name="Katikhaneni, Adithi" userId="c76f0944-8b20-4f3b-9ccc-fe4c305598d5" providerId="ADAL" clId="{3BFE7604-AFDB-4B3C-A4D2-85118BC50ECA}" dt="2025-02-06T14:26:16.241" v="1607" actId="22"/>
          <ac:picMkLst>
            <pc:docMk/>
            <pc:sldMk cId="2672815844" sldId="487"/>
            <ac:picMk id="5" creationId="{363216CB-01F9-98CE-1116-97F9D00C5D21}"/>
          </ac:picMkLst>
        </pc:picChg>
      </pc:sldChg>
      <pc:sldChg chg="addSp delSp modSp new mod">
        <pc:chgData name="Katikhaneni, Adithi" userId="c76f0944-8b20-4f3b-9ccc-fe4c305598d5" providerId="ADAL" clId="{3BFE7604-AFDB-4B3C-A4D2-85118BC50ECA}" dt="2025-02-06T15:45:02.799" v="5891"/>
        <pc:sldMkLst>
          <pc:docMk/>
          <pc:sldMk cId="1449961878" sldId="488"/>
        </pc:sldMkLst>
        <pc:spChg chg="mod">
          <ac:chgData name="Katikhaneni, Adithi" userId="c76f0944-8b20-4f3b-9ccc-fe4c305598d5" providerId="ADAL" clId="{3BFE7604-AFDB-4B3C-A4D2-85118BC50ECA}" dt="2025-02-06T15:19:35.647" v="4842" actId="20577"/>
          <ac:spMkLst>
            <pc:docMk/>
            <pc:sldMk cId="1449961878" sldId="488"/>
            <ac:spMk id="2" creationId="{6D1A7CE6-BE37-3FBC-C96E-95B95CA39C31}"/>
          </ac:spMkLst>
        </pc:spChg>
        <pc:spChg chg="del">
          <ac:chgData name="Katikhaneni, Adithi" userId="c76f0944-8b20-4f3b-9ccc-fe4c305598d5" providerId="ADAL" clId="{3BFE7604-AFDB-4B3C-A4D2-85118BC50ECA}" dt="2025-02-06T14:26:54.985" v="1628" actId="22"/>
          <ac:spMkLst>
            <pc:docMk/>
            <pc:sldMk cId="1449961878" sldId="488"/>
            <ac:spMk id="3" creationId="{495298C2-B9BA-9701-35AC-13562915DDEF}"/>
          </ac:spMkLst>
        </pc:spChg>
        <pc:spChg chg="add mod">
          <ac:chgData name="Katikhaneni, Adithi" userId="c76f0944-8b20-4f3b-9ccc-fe4c305598d5" providerId="ADAL" clId="{3BFE7604-AFDB-4B3C-A4D2-85118BC50ECA}" dt="2025-02-06T15:45:02.799" v="5891"/>
          <ac:spMkLst>
            <pc:docMk/>
            <pc:sldMk cId="1449961878" sldId="488"/>
            <ac:spMk id="6" creationId="{CE59A546-D307-1B5F-F0ED-63CE244FABEB}"/>
          </ac:spMkLst>
        </pc:spChg>
        <pc:spChg chg="add mod">
          <ac:chgData name="Katikhaneni, Adithi" userId="c76f0944-8b20-4f3b-9ccc-fe4c305598d5" providerId="ADAL" clId="{3BFE7604-AFDB-4B3C-A4D2-85118BC50ECA}" dt="2025-02-06T15:45:02.799" v="5891"/>
          <ac:spMkLst>
            <pc:docMk/>
            <pc:sldMk cId="1449961878" sldId="488"/>
            <ac:spMk id="7" creationId="{7DCA55C8-7436-483D-ED1D-3C8F4E6DFDDD}"/>
          </ac:spMkLst>
        </pc:spChg>
        <pc:spChg chg="add mod">
          <ac:chgData name="Katikhaneni, Adithi" userId="c76f0944-8b20-4f3b-9ccc-fe4c305598d5" providerId="ADAL" clId="{3BFE7604-AFDB-4B3C-A4D2-85118BC50ECA}" dt="2025-02-06T15:45:02.799" v="5891"/>
          <ac:spMkLst>
            <pc:docMk/>
            <pc:sldMk cId="1449961878" sldId="488"/>
            <ac:spMk id="8" creationId="{A62B5832-1D11-BF8A-015A-C819E555FE73}"/>
          </ac:spMkLst>
        </pc:spChg>
        <pc:spChg chg="add mod">
          <ac:chgData name="Katikhaneni, Adithi" userId="c76f0944-8b20-4f3b-9ccc-fe4c305598d5" providerId="ADAL" clId="{3BFE7604-AFDB-4B3C-A4D2-85118BC50ECA}" dt="2025-02-06T15:45:02.799" v="5891"/>
          <ac:spMkLst>
            <pc:docMk/>
            <pc:sldMk cId="1449961878" sldId="488"/>
            <ac:spMk id="9" creationId="{2F193678-C3D5-13B6-2015-700B928DEB3D}"/>
          </ac:spMkLst>
        </pc:spChg>
        <pc:spChg chg="add mod">
          <ac:chgData name="Katikhaneni, Adithi" userId="c76f0944-8b20-4f3b-9ccc-fe4c305598d5" providerId="ADAL" clId="{3BFE7604-AFDB-4B3C-A4D2-85118BC50ECA}" dt="2025-02-06T15:45:02.799" v="5891"/>
          <ac:spMkLst>
            <pc:docMk/>
            <pc:sldMk cId="1449961878" sldId="488"/>
            <ac:spMk id="10" creationId="{5C05B5DC-BFF0-D79F-2260-162FA2DF47E1}"/>
          </ac:spMkLst>
        </pc:spChg>
        <pc:spChg chg="add mod">
          <ac:chgData name="Katikhaneni, Adithi" userId="c76f0944-8b20-4f3b-9ccc-fe4c305598d5" providerId="ADAL" clId="{3BFE7604-AFDB-4B3C-A4D2-85118BC50ECA}" dt="2025-02-06T15:45:02.799" v="5891"/>
          <ac:spMkLst>
            <pc:docMk/>
            <pc:sldMk cId="1449961878" sldId="488"/>
            <ac:spMk id="11" creationId="{9EA20100-50DB-11DE-415B-0168C8E50255}"/>
          </ac:spMkLst>
        </pc:spChg>
        <pc:spChg chg="add mod">
          <ac:chgData name="Katikhaneni, Adithi" userId="c76f0944-8b20-4f3b-9ccc-fe4c305598d5" providerId="ADAL" clId="{3BFE7604-AFDB-4B3C-A4D2-85118BC50ECA}" dt="2025-02-06T15:45:02.799" v="5891"/>
          <ac:spMkLst>
            <pc:docMk/>
            <pc:sldMk cId="1449961878" sldId="488"/>
            <ac:spMk id="12" creationId="{3418D660-AF73-3842-D348-79EEE49D8DE1}"/>
          </ac:spMkLst>
        </pc:spChg>
        <pc:spChg chg="add mod">
          <ac:chgData name="Katikhaneni, Adithi" userId="c76f0944-8b20-4f3b-9ccc-fe4c305598d5" providerId="ADAL" clId="{3BFE7604-AFDB-4B3C-A4D2-85118BC50ECA}" dt="2025-02-06T15:45:02.799" v="5891"/>
          <ac:spMkLst>
            <pc:docMk/>
            <pc:sldMk cId="1449961878" sldId="488"/>
            <ac:spMk id="13" creationId="{B8251064-5F87-6BB4-8997-3D789F310AB3}"/>
          </ac:spMkLst>
        </pc:spChg>
        <pc:picChg chg="add mod ord">
          <ac:chgData name="Katikhaneni, Adithi" userId="c76f0944-8b20-4f3b-9ccc-fe4c305598d5" providerId="ADAL" clId="{3BFE7604-AFDB-4B3C-A4D2-85118BC50ECA}" dt="2025-02-06T14:26:54.985" v="1628" actId="22"/>
          <ac:picMkLst>
            <pc:docMk/>
            <pc:sldMk cId="1449961878" sldId="488"/>
            <ac:picMk id="5" creationId="{3C0A5DD6-792F-8368-20A7-A54F2BF3241C}"/>
          </ac:picMkLst>
        </pc:picChg>
      </pc:sldChg>
      <pc:sldChg chg="addSp delSp modSp new mod">
        <pc:chgData name="Katikhaneni, Adithi" userId="c76f0944-8b20-4f3b-9ccc-fe4c305598d5" providerId="ADAL" clId="{3BFE7604-AFDB-4B3C-A4D2-85118BC50ECA}" dt="2025-02-06T15:19:44.302" v="4849" actId="20577"/>
        <pc:sldMkLst>
          <pc:docMk/>
          <pc:sldMk cId="3136186705" sldId="489"/>
        </pc:sldMkLst>
        <pc:spChg chg="mod">
          <ac:chgData name="Katikhaneni, Adithi" userId="c76f0944-8b20-4f3b-9ccc-fe4c305598d5" providerId="ADAL" clId="{3BFE7604-AFDB-4B3C-A4D2-85118BC50ECA}" dt="2025-02-06T15:19:44.302" v="4849" actId="20577"/>
          <ac:spMkLst>
            <pc:docMk/>
            <pc:sldMk cId="3136186705" sldId="489"/>
            <ac:spMk id="2" creationId="{F1E8C908-FB01-61D8-CF92-1C70F7453DDE}"/>
          </ac:spMkLst>
        </pc:spChg>
        <pc:spChg chg="del">
          <ac:chgData name="Katikhaneni, Adithi" userId="c76f0944-8b20-4f3b-9ccc-fe4c305598d5" providerId="ADAL" clId="{3BFE7604-AFDB-4B3C-A4D2-85118BC50ECA}" dt="2025-02-06T14:27:32.554" v="1643" actId="22"/>
          <ac:spMkLst>
            <pc:docMk/>
            <pc:sldMk cId="3136186705" sldId="489"/>
            <ac:spMk id="3" creationId="{3BFF1374-B644-061F-7BBB-FC761ED34F48}"/>
          </ac:spMkLst>
        </pc:spChg>
        <pc:picChg chg="add mod ord">
          <ac:chgData name="Katikhaneni, Adithi" userId="c76f0944-8b20-4f3b-9ccc-fe4c305598d5" providerId="ADAL" clId="{3BFE7604-AFDB-4B3C-A4D2-85118BC50ECA}" dt="2025-02-06T14:27:32.554" v="1643" actId="22"/>
          <ac:picMkLst>
            <pc:docMk/>
            <pc:sldMk cId="3136186705" sldId="489"/>
            <ac:picMk id="5" creationId="{2E3E8BCD-A688-AB17-D770-67FB916E13DA}"/>
          </ac:picMkLst>
        </pc:picChg>
      </pc:sldChg>
      <pc:sldChg chg="addSp delSp modSp new mod">
        <pc:chgData name="Katikhaneni, Adithi" userId="c76f0944-8b20-4f3b-9ccc-fe4c305598d5" providerId="ADAL" clId="{3BFE7604-AFDB-4B3C-A4D2-85118BC50ECA}" dt="2025-02-06T15:45:55.993" v="5906" actId="1036"/>
        <pc:sldMkLst>
          <pc:docMk/>
          <pc:sldMk cId="1956996422" sldId="490"/>
        </pc:sldMkLst>
        <pc:spChg chg="mod">
          <ac:chgData name="Katikhaneni, Adithi" userId="c76f0944-8b20-4f3b-9ccc-fe4c305598d5" providerId="ADAL" clId="{3BFE7604-AFDB-4B3C-A4D2-85118BC50ECA}" dt="2025-02-06T15:19:51.132" v="4857" actId="20577"/>
          <ac:spMkLst>
            <pc:docMk/>
            <pc:sldMk cId="1956996422" sldId="490"/>
            <ac:spMk id="2" creationId="{AC1D629E-4DD6-4CDB-0ED4-8C09647EFC2A}"/>
          </ac:spMkLst>
        </pc:spChg>
        <pc:spChg chg="del">
          <ac:chgData name="Katikhaneni, Adithi" userId="c76f0944-8b20-4f3b-9ccc-fe4c305598d5" providerId="ADAL" clId="{3BFE7604-AFDB-4B3C-A4D2-85118BC50ECA}" dt="2025-02-06T14:28:07.904" v="1658" actId="22"/>
          <ac:spMkLst>
            <pc:docMk/>
            <pc:sldMk cId="1956996422" sldId="490"/>
            <ac:spMk id="3" creationId="{F9AE2BFF-8427-C471-11C4-8DDC29D03F6B}"/>
          </ac:spMkLst>
        </pc:spChg>
        <pc:spChg chg="add mod">
          <ac:chgData name="Katikhaneni, Adithi" userId="c76f0944-8b20-4f3b-9ccc-fe4c305598d5" providerId="ADAL" clId="{3BFE7604-AFDB-4B3C-A4D2-85118BC50ECA}" dt="2025-02-06T15:45:55.993" v="5906" actId="1036"/>
          <ac:spMkLst>
            <pc:docMk/>
            <pc:sldMk cId="1956996422" sldId="490"/>
            <ac:spMk id="6" creationId="{B79E04B6-2614-4A67-AA0D-3E9456C47ED9}"/>
          </ac:spMkLst>
        </pc:spChg>
        <pc:spChg chg="add mod">
          <ac:chgData name="Katikhaneni, Adithi" userId="c76f0944-8b20-4f3b-9ccc-fe4c305598d5" providerId="ADAL" clId="{3BFE7604-AFDB-4B3C-A4D2-85118BC50ECA}" dt="2025-02-06T15:45:55.993" v="5906" actId="1036"/>
          <ac:spMkLst>
            <pc:docMk/>
            <pc:sldMk cId="1956996422" sldId="490"/>
            <ac:spMk id="7" creationId="{B96C91D9-607F-FE77-A721-FFF9FD5A5291}"/>
          </ac:spMkLst>
        </pc:spChg>
        <pc:spChg chg="add mod">
          <ac:chgData name="Katikhaneni, Adithi" userId="c76f0944-8b20-4f3b-9ccc-fe4c305598d5" providerId="ADAL" clId="{3BFE7604-AFDB-4B3C-A4D2-85118BC50ECA}" dt="2025-02-06T15:45:55.993" v="5906" actId="1036"/>
          <ac:spMkLst>
            <pc:docMk/>
            <pc:sldMk cId="1956996422" sldId="490"/>
            <ac:spMk id="8" creationId="{4F03CB85-27A2-A745-6723-127F614B39B4}"/>
          </ac:spMkLst>
        </pc:spChg>
        <pc:picChg chg="add mod ord">
          <ac:chgData name="Katikhaneni, Adithi" userId="c76f0944-8b20-4f3b-9ccc-fe4c305598d5" providerId="ADAL" clId="{3BFE7604-AFDB-4B3C-A4D2-85118BC50ECA}" dt="2025-02-06T14:28:07.904" v="1658" actId="22"/>
          <ac:picMkLst>
            <pc:docMk/>
            <pc:sldMk cId="1956996422" sldId="490"/>
            <ac:picMk id="5" creationId="{686A7600-31E2-26B4-0D50-58466C8BB1E9}"/>
          </ac:picMkLst>
        </pc:picChg>
      </pc:sldChg>
      <pc:sldChg chg="addSp delSp modSp new mod">
        <pc:chgData name="Katikhaneni, Adithi" userId="c76f0944-8b20-4f3b-9ccc-fe4c305598d5" providerId="ADAL" clId="{3BFE7604-AFDB-4B3C-A4D2-85118BC50ECA}" dt="2025-02-06T15:19:59.565" v="4865" actId="20577"/>
        <pc:sldMkLst>
          <pc:docMk/>
          <pc:sldMk cId="1352661150" sldId="491"/>
        </pc:sldMkLst>
        <pc:spChg chg="mod">
          <ac:chgData name="Katikhaneni, Adithi" userId="c76f0944-8b20-4f3b-9ccc-fe4c305598d5" providerId="ADAL" clId="{3BFE7604-AFDB-4B3C-A4D2-85118BC50ECA}" dt="2025-02-06T15:19:59.565" v="4865" actId="20577"/>
          <ac:spMkLst>
            <pc:docMk/>
            <pc:sldMk cId="1352661150" sldId="491"/>
            <ac:spMk id="2" creationId="{EDF67FEE-D3CB-31C6-1E1B-26127D69E1E1}"/>
          </ac:spMkLst>
        </pc:spChg>
        <pc:spChg chg="del">
          <ac:chgData name="Katikhaneni, Adithi" userId="c76f0944-8b20-4f3b-9ccc-fe4c305598d5" providerId="ADAL" clId="{3BFE7604-AFDB-4B3C-A4D2-85118BC50ECA}" dt="2025-02-06T14:28:32.400" v="1689" actId="22"/>
          <ac:spMkLst>
            <pc:docMk/>
            <pc:sldMk cId="1352661150" sldId="491"/>
            <ac:spMk id="3" creationId="{EC35D2BE-3BEF-D6F0-02B4-8259BABA9FDC}"/>
          </ac:spMkLst>
        </pc:spChg>
        <pc:picChg chg="add mod ord">
          <ac:chgData name="Katikhaneni, Adithi" userId="c76f0944-8b20-4f3b-9ccc-fe4c305598d5" providerId="ADAL" clId="{3BFE7604-AFDB-4B3C-A4D2-85118BC50ECA}" dt="2025-02-06T14:28:32.400" v="1689" actId="22"/>
          <ac:picMkLst>
            <pc:docMk/>
            <pc:sldMk cId="1352661150" sldId="491"/>
            <ac:picMk id="5" creationId="{3483ED7F-AD62-C16E-7E62-298B367A9D8C}"/>
          </ac:picMkLst>
        </pc:picChg>
      </pc:sldChg>
      <pc:sldChg chg="addSp delSp modSp new mod">
        <pc:chgData name="Katikhaneni, Adithi" userId="c76f0944-8b20-4f3b-9ccc-fe4c305598d5" providerId="ADAL" clId="{3BFE7604-AFDB-4B3C-A4D2-85118BC50ECA}" dt="2025-02-06T15:20:04.142" v="4873" actId="20577"/>
        <pc:sldMkLst>
          <pc:docMk/>
          <pc:sldMk cId="3617775786" sldId="492"/>
        </pc:sldMkLst>
        <pc:spChg chg="mod">
          <ac:chgData name="Katikhaneni, Adithi" userId="c76f0944-8b20-4f3b-9ccc-fe4c305598d5" providerId="ADAL" clId="{3BFE7604-AFDB-4B3C-A4D2-85118BC50ECA}" dt="2025-02-06T15:20:04.142" v="4873" actId="20577"/>
          <ac:spMkLst>
            <pc:docMk/>
            <pc:sldMk cId="3617775786" sldId="492"/>
            <ac:spMk id="2" creationId="{5A936029-55CF-0D4F-AF8B-84B3A1E0D1F3}"/>
          </ac:spMkLst>
        </pc:spChg>
        <pc:spChg chg="del">
          <ac:chgData name="Katikhaneni, Adithi" userId="c76f0944-8b20-4f3b-9ccc-fe4c305598d5" providerId="ADAL" clId="{3BFE7604-AFDB-4B3C-A4D2-85118BC50ECA}" dt="2025-02-06T14:29:04.947" v="1705" actId="22"/>
          <ac:spMkLst>
            <pc:docMk/>
            <pc:sldMk cId="3617775786" sldId="492"/>
            <ac:spMk id="3" creationId="{82F1265B-0374-63C6-469A-6C29B11D65F1}"/>
          </ac:spMkLst>
        </pc:spChg>
        <pc:picChg chg="add mod ord">
          <ac:chgData name="Katikhaneni, Adithi" userId="c76f0944-8b20-4f3b-9ccc-fe4c305598d5" providerId="ADAL" clId="{3BFE7604-AFDB-4B3C-A4D2-85118BC50ECA}" dt="2025-02-06T14:29:04.947" v="1705" actId="22"/>
          <ac:picMkLst>
            <pc:docMk/>
            <pc:sldMk cId="3617775786" sldId="492"/>
            <ac:picMk id="5" creationId="{60683ED9-FE3C-F400-BAF9-86B4374D9C93}"/>
          </ac:picMkLst>
        </pc:picChg>
      </pc:sldChg>
      <pc:sldChg chg="addSp delSp modSp new mod">
        <pc:chgData name="Katikhaneni, Adithi" userId="c76f0944-8b20-4f3b-9ccc-fe4c305598d5" providerId="ADAL" clId="{3BFE7604-AFDB-4B3C-A4D2-85118BC50ECA}" dt="2025-02-06T15:46:36.933" v="5910"/>
        <pc:sldMkLst>
          <pc:docMk/>
          <pc:sldMk cId="2648450809" sldId="493"/>
        </pc:sldMkLst>
        <pc:spChg chg="mod">
          <ac:chgData name="Katikhaneni, Adithi" userId="c76f0944-8b20-4f3b-9ccc-fe4c305598d5" providerId="ADAL" clId="{3BFE7604-AFDB-4B3C-A4D2-85118BC50ECA}" dt="2025-02-06T15:20:14.222" v="4883" actId="20577"/>
          <ac:spMkLst>
            <pc:docMk/>
            <pc:sldMk cId="2648450809" sldId="493"/>
            <ac:spMk id="2" creationId="{9CF689CE-44B2-ED84-016D-D89A3D91AF88}"/>
          </ac:spMkLst>
        </pc:spChg>
        <pc:spChg chg="del">
          <ac:chgData name="Katikhaneni, Adithi" userId="c76f0944-8b20-4f3b-9ccc-fe4c305598d5" providerId="ADAL" clId="{3BFE7604-AFDB-4B3C-A4D2-85118BC50ECA}" dt="2025-02-06T14:29:35.235" v="1721" actId="22"/>
          <ac:spMkLst>
            <pc:docMk/>
            <pc:sldMk cId="2648450809" sldId="493"/>
            <ac:spMk id="3" creationId="{B69074D3-38C4-5073-5482-787BA073171E}"/>
          </ac:spMkLst>
        </pc:spChg>
        <pc:spChg chg="add mod">
          <ac:chgData name="Katikhaneni, Adithi" userId="c76f0944-8b20-4f3b-9ccc-fe4c305598d5" providerId="ADAL" clId="{3BFE7604-AFDB-4B3C-A4D2-85118BC50ECA}" dt="2025-02-06T15:46:36.933" v="5910"/>
          <ac:spMkLst>
            <pc:docMk/>
            <pc:sldMk cId="2648450809" sldId="493"/>
            <ac:spMk id="6" creationId="{898FA86F-15B4-A10C-9AED-CD110210716E}"/>
          </ac:spMkLst>
        </pc:spChg>
        <pc:spChg chg="add mod">
          <ac:chgData name="Katikhaneni, Adithi" userId="c76f0944-8b20-4f3b-9ccc-fe4c305598d5" providerId="ADAL" clId="{3BFE7604-AFDB-4B3C-A4D2-85118BC50ECA}" dt="2025-02-06T15:46:36.933" v="5910"/>
          <ac:spMkLst>
            <pc:docMk/>
            <pc:sldMk cId="2648450809" sldId="493"/>
            <ac:spMk id="7" creationId="{D77769D6-0638-7D31-BF21-2A8B8885D3CF}"/>
          </ac:spMkLst>
        </pc:spChg>
        <pc:spChg chg="add mod">
          <ac:chgData name="Katikhaneni, Adithi" userId="c76f0944-8b20-4f3b-9ccc-fe4c305598d5" providerId="ADAL" clId="{3BFE7604-AFDB-4B3C-A4D2-85118BC50ECA}" dt="2025-02-06T15:46:36.933" v="5910"/>
          <ac:spMkLst>
            <pc:docMk/>
            <pc:sldMk cId="2648450809" sldId="493"/>
            <ac:spMk id="8" creationId="{567E5CBB-FCDF-784E-3ACE-ABB970A82B18}"/>
          </ac:spMkLst>
        </pc:spChg>
        <pc:picChg chg="add mod ord">
          <ac:chgData name="Katikhaneni, Adithi" userId="c76f0944-8b20-4f3b-9ccc-fe4c305598d5" providerId="ADAL" clId="{3BFE7604-AFDB-4B3C-A4D2-85118BC50ECA}" dt="2025-02-06T14:29:35.235" v="1721" actId="22"/>
          <ac:picMkLst>
            <pc:docMk/>
            <pc:sldMk cId="2648450809" sldId="493"/>
            <ac:picMk id="5" creationId="{47A63F11-B30B-CF07-A638-5CCAA81348C8}"/>
          </ac:picMkLst>
        </pc:picChg>
      </pc:sldChg>
      <pc:sldChg chg="addSp delSp modSp new mod">
        <pc:chgData name="Katikhaneni, Adithi" userId="c76f0944-8b20-4f3b-9ccc-fe4c305598d5" providerId="ADAL" clId="{3BFE7604-AFDB-4B3C-A4D2-85118BC50ECA}" dt="2025-02-06T15:20:20.944" v="4891" actId="20577"/>
        <pc:sldMkLst>
          <pc:docMk/>
          <pc:sldMk cId="1219313251" sldId="494"/>
        </pc:sldMkLst>
        <pc:spChg chg="mod">
          <ac:chgData name="Katikhaneni, Adithi" userId="c76f0944-8b20-4f3b-9ccc-fe4c305598d5" providerId="ADAL" clId="{3BFE7604-AFDB-4B3C-A4D2-85118BC50ECA}" dt="2025-02-06T15:20:20.944" v="4891" actId="20577"/>
          <ac:spMkLst>
            <pc:docMk/>
            <pc:sldMk cId="1219313251" sldId="494"/>
            <ac:spMk id="2" creationId="{781ADCA3-DC53-E05E-828D-0EA634DEFE6D}"/>
          </ac:spMkLst>
        </pc:spChg>
        <pc:spChg chg="del">
          <ac:chgData name="Katikhaneni, Adithi" userId="c76f0944-8b20-4f3b-9ccc-fe4c305598d5" providerId="ADAL" clId="{3BFE7604-AFDB-4B3C-A4D2-85118BC50ECA}" dt="2025-02-06T14:30:17.168" v="1753" actId="22"/>
          <ac:spMkLst>
            <pc:docMk/>
            <pc:sldMk cId="1219313251" sldId="494"/>
            <ac:spMk id="3" creationId="{62329725-157E-D0E3-355A-E8AB52553895}"/>
          </ac:spMkLst>
        </pc:spChg>
        <pc:picChg chg="add mod ord">
          <ac:chgData name="Katikhaneni, Adithi" userId="c76f0944-8b20-4f3b-9ccc-fe4c305598d5" providerId="ADAL" clId="{3BFE7604-AFDB-4B3C-A4D2-85118BC50ECA}" dt="2025-02-06T14:30:17.168" v="1753" actId="22"/>
          <ac:picMkLst>
            <pc:docMk/>
            <pc:sldMk cId="1219313251" sldId="494"/>
            <ac:picMk id="5" creationId="{1708F34A-915E-1FE7-4E56-F7677C3449A3}"/>
          </ac:picMkLst>
        </pc:picChg>
      </pc:sldChg>
      <pc:sldChg chg="addSp delSp modSp new mod">
        <pc:chgData name="Katikhaneni, Adithi" userId="c76f0944-8b20-4f3b-9ccc-fe4c305598d5" providerId="ADAL" clId="{3BFE7604-AFDB-4B3C-A4D2-85118BC50ECA}" dt="2025-02-06T15:20:32.658" v="4905" actId="20577"/>
        <pc:sldMkLst>
          <pc:docMk/>
          <pc:sldMk cId="3020638382" sldId="495"/>
        </pc:sldMkLst>
        <pc:spChg chg="mod">
          <ac:chgData name="Katikhaneni, Adithi" userId="c76f0944-8b20-4f3b-9ccc-fe4c305598d5" providerId="ADAL" clId="{3BFE7604-AFDB-4B3C-A4D2-85118BC50ECA}" dt="2025-02-06T15:20:32.658" v="4905" actId="20577"/>
          <ac:spMkLst>
            <pc:docMk/>
            <pc:sldMk cId="3020638382" sldId="495"/>
            <ac:spMk id="2" creationId="{887E5563-81F6-EFBC-F405-440297DBAEEA}"/>
          </ac:spMkLst>
        </pc:spChg>
        <pc:spChg chg="del">
          <ac:chgData name="Katikhaneni, Adithi" userId="c76f0944-8b20-4f3b-9ccc-fe4c305598d5" providerId="ADAL" clId="{3BFE7604-AFDB-4B3C-A4D2-85118BC50ECA}" dt="2025-02-06T14:30:44.914" v="1781" actId="22"/>
          <ac:spMkLst>
            <pc:docMk/>
            <pc:sldMk cId="3020638382" sldId="495"/>
            <ac:spMk id="3" creationId="{662B38F7-B161-C6B4-C1F0-574A2BFC6406}"/>
          </ac:spMkLst>
        </pc:spChg>
        <pc:picChg chg="add mod ord">
          <ac:chgData name="Katikhaneni, Adithi" userId="c76f0944-8b20-4f3b-9ccc-fe4c305598d5" providerId="ADAL" clId="{3BFE7604-AFDB-4B3C-A4D2-85118BC50ECA}" dt="2025-02-06T14:30:44.914" v="1781" actId="22"/>
          <ac:picMkLst>
            <pc:docMk/>
            <pc:sldMk cId="3020638382" sldId="495"/>
            <ac:picMk id="5" creationId="{5FC76BD9-3B26-22A2-CB57-FD7D7EE334F1}"/>
          </ac:picMkLst>
        </pc:picChg>
      </pc:sldChg>
      <pc:sldChg chg="addSp delSp modSp new mod">
        <pc:chgData name="Katikhaneni, Adithi" userId="c76f0944-8b20-4f3b-9ccc-fe4c305598d5" providerId="ADAL" clId="{3BFE7604-AFDB-4B3C-A4D2-85118BC50ECA}" dt="2025-02-06T15:20:37.141" v="4919" actId="20577"/>
        <pc:sldMkLst>
          <pc:docMk/>
          <pc:sldMk cId="1447734668" sldId="496"/>
        </pc:sldMkLst>
        <pc:spChg chg="mod">
          <ac:chgData name="Katikhaneni, Adithi" userId="c76f0944-8b20-4f3b-9ccc-fe4c305598d5" providerId="ADAL" clId="{3BFE7604-AFDB-4B3C-A4D2-85118BC50ECA}" dt="2025-02-06T15:20:37.141" v="4919" actId="20577"/>
          <ac:spMkLst>
            <pc:docMk/>
            <pc:sldMk cId="1447734668" sldId="496"/>
            <ac:spMk id="2" creationId="{E2692793-AE4C-CDA7-EBB9-64AAC8F0B6BF}"/>
          </ac:spMkLst>
        </pc:spChg>
        <pc:spChg chg="del">
          <ac:chgData name="Katikhaneni, Adithi" userId="c76f0944-8b20-4f3b-9ccc-fe4c305598d5" providerId="ADAL" clId="{3BFE7604-AFDB-4B3C-A4D2-85118BC50ECA}" dt="2025-02-06T14:31:13.345" v="1800" actId="22"/>
          <ac:spMkLst>
            <pc:docMk/>
            <pc:sldMk cId="1447734668" sldId="496"/>
            <ac:spMk id="3" creationId="{7B6CFF91-B948-E939-DC6B-EF548A26C577}"/>
          </ac:spMkLst>
        </pc:spChg>
        <pc:picChg chg="add mod ord">
          <ac:chgData name="Katikhaneni, Adithi" userId="c76f0944-8b20-4f3b-9ccc-fe4c305598d5" providerId="ADAL" clId="{3BFE7604-AFDB-4B3C-A4D2-85118BC50ECA}" dt="2025-02-06T14:31:13.345" v="1800" actId="22"/>
          <ac:picMkLst>
            <pc:docMk/>
            <pc:sldMk cId="1447734668" sldId="496"/>
            <ac:picMk id="5" creationId="{E016D988-53B5-637A-437C-ED8E329D1458}"/>
          </ac:picMkLst>
        </pc:picChg>
      </pc:sldChg>
      <pc:sldChg chg="delSp modSp new mod">
        <pc:chgData name="Katikhaneni, Adithi" userId="c76f0944-8b20-4f3b-9ccc-fe4c305598d5" providerId="ADAL" clId="{3BFE7604-AFDB-4B3C-A4D2-85118BC50ECA}" dt="2025-02-06T15:51:21.769" v="6168" actId="478"/>
        <pc:sldMkLst>
          <pc:docMk/>
          <pc:sldMk cId="2982321999" sldId="497"/>
        </pc:sldMkLst>
        <pc:spChg chg="mod">
          <ac:chgData name="Katikhaneni, Adithi" userId="c76f0944-8b20-4f3b-9ccc-fe4c305598d5" providerId="ADAL" clId="{3BFE7604-AFDB-4B3C-A4D2-85118BC50ECA}" dt="2025-02-06T15:51:19.593" v="6167" actId="20577"/>
          <ac:spMkLst>
            <pc:docMk/>
            <pc:sldMk cId="2982321999" sldId="497"/>
            <ac:spMk id="2" creationId="{32E88F92-2707-E4DA-17BD-E3BAA4D24CED}"/>
          </ac:spMkLst>
        </pc:spChg>
        <pc:spChg chg="del">
          <ac:chgData name="Katikhaneni, Adithi" userId="c76f0944-8b20-4f3b-9ccc-fe4c305598d5" providerId="ADAL" clId="{3BFE7604-AFDB-4B3C-A4D2-85118BC50ECA}" dt="2025-02-06T15:51:21.769" v="6168" actId="478"/>
          <ac:spMkLst>
            <pc:docMk/>
            <pc:sldMk cId="2982321999" sldId="497"/>
            <ac:spMk id="3" creationId="{E33DA02B-09B7-BCF8-DF01-BB307F99F179}"/>
          </ac:spMkLst>
        </pc:spChg>
      </pc:sldChg>
      <pc:sldChg chg="addSp delSp modSp new del mod">
        <pc:chgData name="Katikhaneni, Adithi" userId="c76f0944-8b20-4f3b-9ccc-fe4c305598d5" providerId="ADAL" clId="{3BFE7604-AFDB-4B3C-A4D2-85118BC50ECA}" dt="2025-02-06T15:38:22.547" v="5687" actId="47"/>
        <pc:sldMkLst>
          <pc:docMk/>
          <pc:sldMk cId="2397710168" sldId="498"/>
        </pc:sldMkLst>
        <pc:spChg chg="mod">
          <ac:chgData name="Katikhaneni, Adithi" userId="c76f0944-8b20-4f3b-9ccc-fe4c305598d5" providerId="ADAL" clId="{3BFE7604-AFDB-4B3C-A4D2-85118BC50ECA}" dt="2025-02-06T14:35:59.092" v="1852" actId="20577"/>
          <ac:spMkLst>
            <pc:docMk/>
            <pc:sldMk cId="2397710168" sldId="498"/>
            <ac:spMk id="2" creationId="{F642D23A-E72A-4E4A-FB99-8108C9825A95}"/>
          </ac:spMkLst>
        </pc:spChg>
        <pc:spChg chg="del">
          <ac:chgData name="Katikhaneni, Adithi" userId="c76f0944-8b20-4f3b-9ccc-fe4c305598d5" providerId="ADAL" clId="{3BFE7604-AFDB-4B3C-A4D2-85118BC50ECA}" dt="2025-02-06T14:36:00.185" v="1853" actId="22"/>
          <ac:spMkLst>
            <pc:docMk/>
            <pc:sldMk cId="2397710168" sldId="498"/>
            <ac:spMk id="3" creationId="{D8A83825-4861-3482-BF9B-C15C963A61DF}"/>
          </ac:spMkLst>
        </pc:spChg>
        <pc:picChg chg="add mod ord">
          <ac:chgData name="Katikhaneni, Adithi" userId="c76f0944-8b20-4f3b-9ccc-fe4c305598d5" providerId="ADAL" clId="{3BFE7604-AFDB-4B3C-A4D2-85118BC50ECA}" dt="2025-02-06T14:36:00.185" v="1853" actId="22"/>
          <ac:picMkLst>
            <pc:docMk/>
            <pc:sldMk cId="2397710168" sldId="498"/>
            <ac:picMk id="5" creationId="{E59C14C8-3ADE-532E-44FB-70FF689AE4D3}"/>
          </ac:picMkLst>
        </pc:picChg>
      </pc:sldChg>
      <pc:sldChg chg="addSp delSp modSp new mod">
        <pc:chgData name="Katikhaneni, Adithi" userId="c76f0944-8b20-4f3b-9ccc-fe4c305598d5" providerId="ADAL" clId="{3BFE7604-AFDB-4B3C-A4D2-85118BC50ECA}" dt="2025-02-06T15:20:47.518" v="4926" actId="20577"/>
        <pc:sldMkLst>
          <pc:docMk/>
          <pc:sldMk cId="3233952676" sldId="499"/>
        </pc:sldMkLst>
        <pc:spChg chg="mod">
          <ac:chgData name="Katikhaneni, Adithi" userId="c76f0944-8b20-4f3b-9ccc-fe4c305598d5" providerId="ADAL" clId="{3BFE7604-AFDB-4B3C-A4D2-85118BC50ECA}" dt="2025-02-06T15:20:47.518" v="4926" actId="20577"/>
          <ac:spMkLst>
            <pc:docMk/>
            <pc:sldMk cId="3233952676" sldId="499"/>
            <ac:spMk id="2" creationId="{54A32A51-3C73-D672-8901-C3541341C4B6}"/>
          </ac:spMkLst>
        </pc:spChg>
        <pc:spChg chg="del">
          <ac:chgData name="Katikhaneni, Adithi" userId="c76f0944-8b20-4f3b-9ccc-fe4c305598d5" providerId="ADAL" clId="{3BFE7604-AFDB-4B3C-A4D2-85118BC50ECA}" dt="2025-02-06T14:36:31.919" v="1868" actId="22"/>
          <ac:spMkLst>
            <pc:docMk/>
            <pc:sldMk cId="3233952676" sldId="499"/>
            <ac:spMk id="3" creationId="{DD168F0F-021C-644F-748B-B0D4E0A3E260}"/>
          </ac:spMkLst>
        </pc:spChg>
        <pc:picChg chg="add mod ord">
          <ac:chgData name="Katikhaneni, Adithi" userId="c76f0944-8b20-4f3b-9ccc-fe4c305598d5" providerId="ADAL" clId="{3BFE7604-AFDB-4B3C-A4D2-85118BC50ECA}" dt="2025-02-06T14:36:31.919" v="1868" actId="22"/>
          <ac:picMkLst>
            <pc:docMk/>
            <pc:sldMk cId="3233952676" sldId="499"/>
            <ac:picMk id="5" creationId="{4C3134C8-C3DB-2240-AA9D-697829F9BE0A}"/>
          </ac:picMkLst>
        </pc:picChg>
      </pc:sldChg>
      <pc:sldChg chg="addSp delSp modSp new mod">
        <pc:chgData name="Katikhaneni, Adithi" userId="c76f0944-8b20-4f3b-9ccc-fe4c305598d5" providerId="ADAL" clId="{3BFE7604-AFDB-4B3C-A4D2-85118BC50ECA}" dt="2025-02-06T15:20:52.253" v="4934" actId="20577"/>
        <pc:sldMkLst>
          <pc:docMk/>
          <pc:sldMk cId="883287689" sldId="500"/>
        </pc:sldMkLst>
        <pc:spChg chg="mod">
          <ac:chgData name="Katikhaneni, Adithi" userId="c76f0944-8b20-4f3b-9ccc-fe4c305598d5" providerId="ADAL" clId="{3BFE7604-AFDB-4B3C-A4D2-85118BC50ECA}" dt="2025-02-06T15:20:52.253" v="4934" actId="20577"/>
          <ac:spMkLst>
            <pc:docMk/>
            <pc:sldMk cId="883287689" sldId="500"/>
            <ac:spMk id="2" creationId="{E265D493-49D5-E03C-A236-0B97CB047D3B}"/>
          </ac:spMkLst>
        </pc:spChg>
        <pc:spChg chg="del">
          <ac:chgData name="Katikhaneni, Adithi" userId="c76f0944-8b20-4f3b-9ccc-fe4c305598d5" providerId="ADAL" clId="{3BFE7604-AFDB-4B3C-A4D2-85118BC50ECA}" dt="2025-02-06T14:37:10.421" v="1894" actId="22"/>
          <ac:spMkLst>
            <pc:docMk/>
            <pc:sldMk cId="883287689" sldId="500"/>
            <ac:spMk id="3" creationId="{7CB95068-EB54-BC7E-7CF5-3FD3E670F609}"/>
          </ac:spMkLst>
        </pc:spChg>
        <pc:picChg chg="add mod ord">
          <ac:chgData name="Katikhaneni, Adithi" userId="c76f0944-8b20-4f3b-9ccc-fe4c305598d5" providerId="ADAL" clId="{3BFE7604-AFDB-4B3C-A4D2-85118BC50ECA}" dt="2025-02-06T14:37:10.421" v="1894" actId="22"/>
          <ac:picMkLst>
            <pc:docMk/>
            <pc:sldMk cId="883287689" sldId="500"/>
            <ac:picMk id="5" creationId="{B67079AB-867E-E47A-D383-7E456B62763F}"/>
          </ac:picMkLst>
        </pc:picChg>
      </pc:sldChg>
      <pc:sldChg chg="addSp delSp modSp new mod">
        <pc:chgData name="Katikhaneni, Adithi" userId="c76f0944-8b20-4f3b-9ccc-fe4c305598d5" providerId="ADAL" clId="{3BFE7604-AFDB-4B3C-A4D2-85118BC50ECA}" dt="2025-02-06T15:38:27.762" v="5688"/>
        <pc:sldMkLst>
          <pc:docMk/>
          <pc:sldMk cId="3368076813" sldId="501"/>
        </pc:sldMkLst>
        <pc:spChg chg="mod">
          <ac:chgData name="Katikhaneni, Adithi" userId="c76f0944-8b20-4f3b-9ccc-fe4c305598d5" providerId="ADAL" clId="{3BFE7604-AFDB-4B3C-A4D2-85118BC50ECA}" dt="2025-02-06T15:21:02.764" v="4949" actId="20577"/>
          <ac:spMkLst>
            <pc:docMk/>
            <pc:sldMk cId="3368076813" sldId="501"/>
            <ac:spMk id="2" creationId="{CFEA79F7-9E25-1AA3-7753-0AACF827EB56}"/>
          </ac:spMkLst>
        </pc:spChg>
        <pc:spChg chg="del">
          <ac:chgData name="Katikhaneni, Adithi" userId="c76f0944-8b20-4f3b-9ccc-fe4c305598d5" providerId="ADAL" clId="{3BFE7604-AFDB-4B3C-A4D2-85118BC50ECA}" dt="2025-02-06T14:37:58.396" v="1913" actId="22"/>
          <ac:spMkLst>
            <pc:docMk/>
            <pc:sldMk cId="3368076813" sldId="501"/>
            <ac:spMk id="3" creationId="{B465E274-2D7A-BC44-3315-9BD42286A5FB}"/>
          </ac:spMkLst>
        </pc:spChg>
        <pc:spChg chg="add mod">
          <ac:chgData name="Katikhaneni, Adithi" userId="c76f0944-8b20-4f3b-9ccc-fe4c305598d5" providerId="ADAL" clId="{3BFE7604-AFDB-4B3C-A4D2-85118BC50ECA}" dt="2025-02-06T15:38:27.762" v="5688"/>
          <ac:spMkLst>
            <pc:docMk/>
            <pc:sldMk cId="3368076813" sldId="501"/>
            <ac:spMk id="6" creationId="{363DF14D-4736-649D-8D08-E4B7638AF3A0}"/>
          </ac:spMkLst>
        </pc:spChg>
        <pc:spChg chg="add mod">
          <ac:chgData name="Katikhaneni, Adithi" userId="c76f0944-8b20-4f3b-9ccc-fe4c305598d5" providerId="ADAL" clId="{3BFE7604-AFDB-4B3C-A4D2-85118BC50ECA}" dt="2025-02-06T15:38:27.762" v="5688"/>
          <ac:spMkLst>
            <pc:docMk/>
            <pc:sldMk cId="3368076813" sldId="501"/>
            <ac:spMk id="7" creationId="{12CA85F2-055A-A6DD-50C1-A6E172A56A4D}"/>
          </ac:spMkLst>
        </pc:spChg>
        <pc:spChg chg="add mod">
          <ac:chgData name="Katikhaneni, Adithi" userId="c76f0944-8b20-4f3b-9ccc-fe4c305598d5" providerId="ADAL" clId="{3BFE7604-AFDB-4B3C-A4D2-85118BC50ECA}" dt="2025-02-06T15:38:27.762" v="5688"/>
          <ac:spMkLst>
            <pc:docMk/>
            <pc:sldMk cId="3368076813" sldId="501"/>
            <ac:spMk id="8" creationId="{466D5208-C401-55F0-FE37-DF3B13260F9A}"/>
          </ac:spMkLst>
        </pc:spChg>
        <pc:spChg chg="add mod">
          <ac:chgData name="Katikhaneni, Adithi" userId="c76f0944-8b20-4f3b-9ccc-fe4c305598d5" providerId="ADAL" clId="{3BFE7604-AFDB-4B3C-A4D2-85118BC50ECA}" dt="2025-02-06T15:38:27.762" v="5688"/>
          <ac:spMkLst>
            <pc:docMk/>
            <pc:sldMk cId="3368076813" sldId="501"/>
            <ac:spMk id="9" creationId="{1AD93D5E-A609-1880-71E7-144A57A18F33}"/>
          </ac:spMkLst>
        </pc:spChg>
        <pc:spChg chg="add mod">
          <ac:chgData name="Katikhaneni, Adithi" userId="c76f0944-8b20-4f3b-9ccc-fe4c305598d5" providerId="ADAL" clId="{3BFE7604-AFDB-4B3C-A4D2-85118BC50ECA}" dt="2025-02-06T15:38:27.762" v="5688"/>
          <ac:spMkLst>
            <pc:docMk/>
            <pc:sldMk cId="3368076813" sldId="501"/>
            <ac:spMk id="10" creationId="{4110C828-34EF-5F82-7BAD-44A60125F705}"/>
          </ac:spMkLst>
        </pc:spChg>
        <pc:spChg chg="add mod">
          <ac:chgData name="Katikhaneni, Adithi" userId="c76f0944-8b20-4f3b-9ccc-fe4c305598d5" providerId="ADAL" clId="{3BFE7604-AFDB-4B3C-A4D2-85118BC50ECA}" dt="2025-02-06T15:38:27.762" v="5688"/>
          <ac:spMkLst>
            <pc:docMk/>
            <pc:sldMk cId="3368076813" sldId="501"/>
            <ac:spMk id="11" creationId="{AB52C0CF-5D32-719E-C1DD-C9126D246D61}"/>
          </ac:spMkLst>
        </pc:spChg>
        <pc:spChg chg="add mod">
          <ac:chgData name="Katikhaneni, Adithi" userId="c76f0944-8b20-4f3b-9ccc-fe4c305598d5" providerId="ADAL" clId="{3BFE7604-AFDB-4B3C-A4D2-85118BC50ECA}" dt="2025-02-06T15:38:27.762" v="5688"/>
          <ac:spMkLst>
            <pc:docMk/>
            <pc:sldMk cId="3368076813" sldId="501"/>
            <ac:spMk id="12" creationId="{8A5D01B2-E528-66D5-B4A4-82B659EB4121}"/>
          </ac:spMkLst>
        </pc:spChg>
        <pc:spChg chg="add mod">
          <ac:chgData name="Katikhaneni, Adithi" userId="c76f0944-8b20-4f3b-9ccc-fe4c305598d5" providerId="ADAL" clId="{3BFE7604-AFDB-4B3C-A4D2-85118BC50ECA}" dt="2025-02-06T15:38:27.762" v="5688"/>
          <ac:spMkLst>
            <pc:docMk/>
            <pc:sldMk cId="3368076813" sldId="501"/>
            <ac:spMk id="13" creationId="{4E146F39-C036-79AE-0649-06A075493BD9}"/>
          </ac:spMkLst>
        </pc:spChg>
        <pc:spChg chg="add mod">
          <ac:chgData name="Katikhaneni, Adithi" userId="c76f0944-8b20-4f3b-9ccc-fe4c305598d5" providerId="ADAL" clId="{3BFE7604-AFDB-4B3C-A4D2-85118BC50ECA}" dt="2025-02-06T15:38:27.762" v="5688"/>
          <ac:spMkLst>
            <pc:docMk/>
            <pc:sldMk cId="3368076813" sldId="501"/>
            <ac:spMk id="14" creationId="{C3EF3FC5-3441-FC24-2181-DC0E7FF14634}"/>
          </ac:spMkLst>
        </pc:spChg>
        <pc:picChg chg="add mod ord">
          <ac:chgData name="Katikhaneni, Adithi" userId="c76f0944-8b20-4f3b-9ccc-fe4c305598d5" providerId="ADAL" clId="{3BFE7604-AFDB-4B3C-A4D2-85118BC50ECA}" dt="2025-02-06T14:37:58.396" v="1913" actId="22"/>
          <ac:picMkLst>
            <pc:docMk/>
            <pc:sldMk cId="3368076813" sldId="501"/>
            <ac:picMk id="5" creationId="{6883D379-4225-5C3D-3C43-506C9D0853BA}"/>
          </ac:picMkLst>
        </pc:picChg>
      </pc:sldChg>
      <pc:sldChg chg="addSp delSp modSp new mod">
        <pc:chgData name="Katikhaneni, Adithi" userId="c76f0944-8b20-4f3b-9ccc-fe4c305598d5" providerId="ADAL" clId="{3BFE7604-AFDB-4B3C-A4D2-85118BC50ECA}" dt="2025-02-06T15:21:06.841" v="4957" actId="20577"/>
        <pc:sldMkLst>
          <pc:docMk/>
          <pc:sldMk cId="975382793" sldId="502"/>
        </pc:sldMkLst>
        <pc:spChg chg="mod">
          <ac:chgData name="Katikhaneni, Adithi" userId="c76f0944-8b20-4f3b-9ccc-fe4c305598d5" providerId="ADAL" clId="{3BFE7604-AFDB-4B3C-A4D2-85118BC50ECA}" dt="2025-02-06T15:21:06.841" v="4957" actId="20577"/>
          <ac:spMkLst>
            <pc:docMk/>
            <pc:sldMk cId="975382793" sldId="502"/>
            <ac:spMk id="2" creationId="{EAC7CF2A-4D57-DD9C-9179-ED331542ECE9}"/>
          </ac:spMkLst>
        </pc:spChg>
        <pc:spChg chg="del">
          <ac:chgData name="Katikhaneni, Adithi" userId="c76f0944-8b20-4f3b-9ccc-fe4c305598d5" providerId="ADAL" clId="{3BFE7604-AFDB-4B3C-A4D2-85118BC50ECA}" dt="2025-02-06T14:38:26.521" v="1928" actId="22"/>
          <ac:spMkLst>
            <pc:docMk/>
            <pc:sldMk cId="975382793" sldId="502"/>
            <ac:spMk id="3" creationId="{9A4FA1E5-A980-ED11-6917-6221F6CCE9A0}"/>
          </ac:spMkLst>
        </pc:spChg>
        <pc:picChg chg="add mod ord">
          <ac:chgData name="Katikhaneni, Adithi" userId="c76f0944-8b20-4f3b-9ccc-fe4c305598d5" providerId="ADAL" clId="{3BFE7604-AFDB-4B3C-A4D2-85118BC50ECA}" dt="2025-02-06T14:38:26.521" v="1928" actId="22"/>
          <ac:picMkLst>
            <pc:docMk/>
            <pc:sldMk cId="975382793" sldId="502"/>
            <ac:picMk id="5" creationId="{3D08CCBD-02B6-4827-D22B-56FD0F14D608}"/>
          </ac:picMkLst>
        </pc:picChg>
      </pc:sldChg>
      <pc:sldChg chg="addSp delSp modSp new mod">
        <pc:chgData name="Katikhaneni, Adithi" userId="c76f0944-8b20-4f3b-9ccc-fe4c305598d5" providerId="ADAL" clId="{3BFE7604-AFDB-4B3C-A4D2-85118BC50ECA}" dt="2025-02-06T15:45:13.421" v="5898" actId="1035"/>
        <pc:sldMkLst>
          <pc:docMk/>
          <pc:sldMk cId="4196265233" sldId="503"/>
        </pc:sldMkLst>
        <pc:spChg chg="mod">
          <ac:chgData name="Katikhaneni, Adithi" userId="c76f0944-8b20-4f3b-9ccc-fe4c305598d5" providerId="ADAL" clId="{3BFE7604-AFDB-4B3C-A4D2-85118BC50ECA}" dt="2025-02-06T15:21:17.090" v="4972" actId="20577"/>
          <ac:spMkLst>
            <pc:docMk/>
            <pc:sldMk cId="4196265233" sldId="503"/>
            <ac:spMk id="2" creationId="{605CD804-D66A-030A-AAE6-124A59B6AE10}"/>
          </ac:spMkLst>
        </pc:spChg>
        <pc:spChg chg="del">
          <ac:chgData name="Katikhaneni, Adithi" userId="c76f0944-8b20-4f3b-9ccc-fe4c305598d5" providerId="ADAL" clId="{3BFE7604-AFDB-4B3C-A4D2-85118BC50ECA}" dt="2025-02-06T14:39:01.364" v="1947" actId="22"/>
          <ac:spMkLst>
            <pc:docMk/>
            <pc:sldMk cId="4196265233" sldId="503"/>
            <ac:spMk id="3" creationId="{B436299B-A36E-8D84-2373-DFF8B509B15E}"/>
          </ac:spMkLst>
        </pc:spChg>
        <pc:spChg chg="add mod">
          <ac:chgData name="Katikhaneni, Adithi" userId="c76f0944-8b20-4f3b-9ccc-fe4c305598d5" providerId="ADAL" clId="{3BFE7604-AFDB-4B3C-A4D2-85118BC50ECA}" dt="2025-02-06T15:45:13.421" v="5898" actId="1035"/>
          <ac:spMkLst>
            <pc:docMk/>
            <pc:sldMk cId="4196265233" sldId="503"/>
            <ac:spMk id="6" creationId="{158AA144-64CC-A5E2-2A13-A4BF57C3856C}"/>
          </ac:spMkLst>
        </pc:spChg>
        <pc:spChg chg="add mod">
          <ac:chgData name="Katikhaneni, Adithi" userId="c76f0944-8b20-4f3b-9ccc-fe4c305598d5" providerId="ADAL" clId="{3BFE7604-AFDB-4B3C-A4D2-85118BC50ECA}" dt="2025-02-06T15:45:13.421" v="5898" actId="1035"/>
          <ac:spMkLst>
            <pc:docMk/>
            <pc:sldMk cId="4196265233" sldId="503"/>
            <ac:spMk id="7" creationId="{278F69E7-DA10-8197-E783-10A3627C2D51}"/>
          </ac:spMkLst>
        </pc:spChg>
        <pc:spChg chg="add mod">
          <ac:chgData name="Katikhaneni, Adithi" userId="c76f0944-8b20-4f3b-9ccc-fe4c305598d5" providerId="ADAL" clId="{3BFE7604-AFDB-4B3C-A4D2-85118BC50ECA}" dt="2025-02-06T15:45:13.421" v="5898" actId="1035"/>
          <ac:spMkLst>
            <pc:docMk/>
            <pc:sldMk cId="4196265233" sldId="503"/>
            <ac:spMk id="8" creationId="{867DD876-6A6B-2449-AA62-88D59AE44677}"/>
          </ac:spMkLst>
        </pc:spChg>
        <pc:spChg chg="add mod">
          <ac:chgData name="Katikhaneni, Adithi" userId="c76f0944-8b20-4f3b-9ccc-fe4c305598d5" providerId="ADAL" clId="{3BFE7604-AFDB-4B3C-A4D2-85118BC50ECA}" dt="2025-02-06T15:45:13.421" v="5898" actId="1035"/>
          <ac:spMkLst>
            <pc:docMk/>
            <pc:sldMk cId="4196265233" sldId="503"/>
            <ac:spMk id="9" creationId="{43CD2935-AED8-9264-F369-1E47066E06B2}"/>
          </ac:spMkLst>
        </pc:spChg>
        <pc:spChg chg="add mod">
          <ac:chgData name="Katikhaneni, Adithi" userId="c76f0944-8b20-4f3b-9ccc-fe4c305598d5" providerId="ADAL" clId="{3BFE7604-AFDB-4B3C-A4D2-85118BC50ECA}" dt="2025-02-06T15:45:13.421" v="5898" actId="1035"/>
          <ac:spMkLst>
            <pc:docMk/>
            <pc:sldMk cId="4196265233" sldId="503"/>
            <ac:spMk id="10" creationId="{D02C0E2C-80D3-FA29-C820-FD46EF24F214}"/>
          </ac:spMkLst>
        </pc:spChg>
        <pc:spChg chg="add mod">
          <ac:chgData name="Katikhaneni, Adithi" userId="c76f0944-8b20-4f3b-9ccc-fe4c305598d5" providerId="ADAL" clId="{3BFE7604-AFDB-4B3C-A4D2-85118BC50ECA}" dt="2025-02-06T15:45:13.421" v="5898" actId="1035"/>
          <ac:spMkLst>
            <pc:docMk/>
            <pc:sldMk cId="4196265233" sldId="503"/>
            <ac:spMk id="11" creationId="{3572CE8D-ECB0-3949-1D5F-3E7F7FCF6908}"/>
          </ac:spMkLst>
        </pc:spChg>
        <pc:spChg chg="add mod">
          <ac:chgData name="Katikhaneni, Adithi" userId="c76f0944-8b20-4f3b-9ccc-fe4c305598d5" providerId="ADAL" clId="{3BFE7604-AFDB-4B3C-A4D2-85118BC50ECA}" dt="2025-02-06T15:45:13.421" v="5898" actId="1035"/>
          <ac:spMkLst>
            <pc:docMk/>
            <pc:sldMk cId="4196265233" sldId="503"/>
            <ac:spMk id="12" creationId="{7DF0FFBD-4BD1-BC9F-8320-8DCCF24A7E2D}"/>
          </ac:spMkLst>
        </pc:spChg>
        <pc:spChg chg="add mod">
          <ac:chgData name="Katikhaneni, Adithi" userId="c76f0944-8b20-4f3b-9ccc-fe4c305598d5" providerId="ADAL" clId="{3BFE7604-AFDB-4B3C-A4D2-85118BC50ECA}" dt="2025-02-06T15:45:13.421" v="5898" actId="1035"/>
          <ac:spMkLst>
            <pc:docMk/>
            <pc:sldMk cId="4196265233" sldId="503"/>
            <ac:spMk id="13" creationId="{7580F10E-648B-D20B-B44B-B736CF34B4EB}"/>
          </ac:spMkLst>
        </pc:spChg>
        <pc:picChg chg="add mod ord">
          <ac:chgData name="Katikhaneni, Adithi" userId="c76f0944-8b20-4f3b-9ccc-fe4c305598d5" providerId="ADAL" clId="{3BFE7604-AFDB-4B3C-A4D2-85118BC50ECA}" dt="2025-02-06T14:39:01.364" v="1947" actId="22"/>
          <ac:picMkLst>
            <pc:docMk/>
            <pc:sldMk cId="4196265233" sldId="503"/>
            <ac:picMk id="5" creationId="{43539C92-5CC1-09B4-44DE-27EFF4DA6A2B}"/>
          </ac:picMkLst>
        </pc:picChg>
      </pc:sldChg>
      <pc:sldChg chg="addSp delSp modSp new mod">
        <pc:chgData name="Katikhaneni, Adithi" userId="c76f0944-8b20-4f3b-9ccc-fe4c305598d5" providerId="ADAL" clId="{3BFE7604-AFDB-4B3C-A4D2-85118BC50ECA}" dt="2025-02-06T15:21:23.306" v="4979" actId="20577"/>
        <pc:sldMkLst>
          <pc:docMk/>
          <pc:sldMk cId="3754073344" sldId="504"/>
        </pc:sldMkLst>
        <pc:spChg chg="mod">
          <ac:chgData name="Katikhaneni, Adithi" userId="c76f0944-8b20-4f3b-9ccc-fe4c305598d5" providerId="ADAL" clId="{3BFE7604-AFDB-4B3C-A4D2-85118BC50ECA}" dt="2025-02-06T15:21:23.306" v="4979" actId="20577"/>
          <ac:spMkLst>
            <pc:docMk/>
            <pc:sldMk cId="3754073344" sldId="504"/>
            <ac:spMk id="2" creationId="{C46C1A5D-E1BD-6110-174A-D09E94330071}"/>
          </ac:spMkLst>
        </pc:spChg>
        <pc:spChg chg="del">
          <ac:chgData name="Katikhaneni, Adithi" userId="c76f0944-8b20-4f3b-9ccc-fe4c305598d5" providerId="ADAL" clId="{3BFE7604-AFDB-4B3C-A4D2-85118BC50ECA}" dt="2025-02-06T14:39:38.257" v="1962" actId="22"/>
          <ac:spMkLst>
            <pc:docMk/>
            <pc:sldMk cId="3754073344" sldId="504"/>
            <ac:spMk id="3" creationId="{B1448056-C751-8571-B59D-46CB330D0BE0}"/>
          </ac:spMkLst>
        </pc:spChg>
        <pc:picChg chg="add mod ord">
          <ac:chgData name="Katikhaneni, Adithi" userId="c76f0944-8b20-4f3b-9ccc-fe4c305598d5" providerId="ADAL" clId="{3BFE7604-AFDB-4B3C-A4D2-85118BC50ECA}" dt="2025-02-06T14:39:38.257" v="1962" actId="22"/>
          <ac:picMkLst>
            <pc:docMk/>
            <pc:sldMk cId="3754073344" sldId="504"/>
            <ac:picMk id="5" creationId="{5DBC66EF-E639-F5F4-F791-6DA5D99F79F1}"/>
          </ac:picMkLst>
        </pc:picChg>
      </pc:sldChg>
      <pc:sldChg chg="addSp delSp modSp new mod">
        <pc:chgData name="Katikhaneni, Adithi" userId="c76f0944-8b20-4f3b-9ccc-fe4c305598d5" providerId="ADAL" clId="{3BFE7604-AFDB-4B3C-A4D2-85118BC50ECA}" dt="2025-02-06T15:46:01.843" v="5907"/>
        <pc:sldMkLst>
          <pc:docMk/>
          <pc:sldMk cId="4144083448" sldId="505"/>
        </pc:sldMkLst>
        <pc:spChg chg="mod">
          <ac:chgData name="Katikhaneni, Adithi" userId="c76f0944-8b20-4f3b-9ccc-fe4c305598d5" providerId="ADAL" clId="{3BFE7604-AFDB-4B3C-A4D2-85118BC50ECA}" dt="2025-02-06T15:21:31.762" v="4987" actId="20577"/>
          <ac:spMkLst>
            <pc:docMk/>
            <pc:sldMk cId="4144083448" sldId="505"/>
            <ac:spMk id="2" creationId="{73D3D309-D775-7CFD-2DB5-2519B467B4A6}"/>
          </ac:spMkLst>
        </pc:spChg>
        <pc:spChg chg="del">
          <ac:chgData name="Katikhaneni, Adithi" userId="c76f0944-8b20-4f3b-9ccc-fe4c305598d5" providerId="ADAL" clId="{3BFE7604-AFDB-4B3C-A4D2-85118BC50ECA}" dt="2025-02-06T14:40:12.499" v="1979" actId="22"/>
          <ac:spMkLst>
            <pc:docMk/>
            <pc:sldMk cId="4144083448" sldId="505"/>
            <ac:spMk id="3" creationId="{37D93C1C-EFE8-3724-B8B7-5A89F1FF4078}"/>
          </ac:spMkLst>
        </pc:spChg>
        <pc:spChg chg="add mod">
          <ac:chgData name="Katikhaneni, Adithi" userId="c76f0944-8b20-4f3b-9ccc-fe4c305598d5" providerId="ADAL" clId="{3BFE7604-AFDB-4B3C-A4D2-85118BC50ECA}" dt="2025-02-06T15:46:01.843" v="5907"/>
          <ac:spMkLst>
            <pc:docMk/>
            <pc:sldMk cId="4144083448" sldId="505"/>
            <ac:spMk id="6" creationId="{A1CB88E8-D424-9878-DE41-1F2ADE7EB537}"/>
          </ac:spMkLst>
        </pc:spChg>
        <pc:spChg chg="add mod">
          <ac:chgData name="Katikhaneni, Adithi" userId="c76f0944-8b20-4f3b-9ccc-fe4c305598d5" providerId="ADAL" clId="{3BFE7604-AFDB-4B3C-A4D2-85118BC50ECA}" dt="2025-02-06T15:46:01.843" v="5907"/>
          <ac:spMkLst>
            <pc:docMk/>
            <pc:sldMk cId="4144083448" sldId="505"/>
            <ac:spMk id="7" creationId="{AAE28169-011C-B2C5-DFAB-63FAADE0A494}"/>
          </ac:spMkLst>
        </pc:spChg>
        <pc:spChg chg="add mod">
          <ac:chgData name="Katikhaneni, Adithi" userId="c76f0944-8b20-4f3b-9ccc-fe4c305598d5" providerId="ADAL" clId="{3BFE7604-AFDB-4B3C-A4D2-85118BC50ECA}" dt="2025-02-06T15:46:01.843" v="5907"/>
          <ac:spMkLst>
            <pc:docMk/>
            <pc:sldMk cId="4144083448" sldId="505"/>
            <ac:spMk id="8" creationId="{E8D48C47-A39D-878A-0574-146FE123FF16}"/>
          </ac:spMkLst>
        </pc:spChg>
        <pc:picChg chg="add mod ord">
          <ac:chgData name="Katikhaneni, Adithi" userId="c76f0944-8b20-4f3b-9ccc-fe4c305598d5" providerId="ADAL" clId="{3BFE7604-AFDB-4B3C-A4D2-85118BC50ECA}" dt="2025-02-06T14:40:12.499" v="1979" actId="22"/>
          <ac:picMkLst>
            <pc:docMk/>
            <pc:sldMk cId="4144083448" sldId="505"/>
            <ac:picMk id="5" creationId="{EF03B491-412A-641D-CF70-3A57571EFB1B}"/>
          </ac:picMkLst>
        </pc:picChg>
      </pc:sldChg>
      <pc:sldChg chg="addSp delSp modSp new mod">
        <pc:chgData name="Katikhaneni, Adithi" userId="c76f0944-8b20-4f3b-9ccc-fe4c305598d5" providerId="ADAL" clId="{3BFE7604-AFDB-4B3C-A4D2-85118BC50ECA}" dt="2025-02-06T15:21:39.155" v="4994" actId="20577"/>
        <pc:sldMkLst>
          <pc:docMk/>
          <pc:sldMk cId="783848475" sldId="506"/>
        </pc:sldMkLst>
        <pc:spChg chg="mod">
          <ac:chgData name="Katikhaneni, Adithi" userId="c76f0944-8b20-4f3b-9ccc-fe4c305598d5" providerId="ADAL" clId="{3BFE7604-AFDB-4B3C-A4D2-85118BC50ECA}" dt="2025-02-06T15:21:39.155" v="4994" actId="20577"/>
          <ac:spMkLst>
            <pc:docMk/>
            <pc:sldMk cId="783848475" sldId="506"/>
            <ac:spMk id="2" creationId="{C239F8CA-976F-B344-A598-2733BD119B76}"/>
          </ac:spMkLst>
        </pc:spChg>
        <pc:spChg chg="del">
          <ac:chgData name="Katikhaneni, Adithi" userId="c76f0944-8b20-4f3b-9ccc-fe4c305598d5" providerId="ADAL" clId="{3BFE7604-AFDB-4B3C-A4D2-85118BC50ECA}" dt="2025-02-06T14:40:38.466" v="1994" actId="22"/>
          <ac:spMkLst>
            <pc:docMk/>
            <pc:sldMk cId="783848475" sldId="506"/>
            <ac:spMk id="3" creationId="{C691267A-434E-1DC5-8D0F-8EDACFB9D05F}"/>
          </ac:spMkLst>
        </pc:spChg>
        <pc:picChg chg="add mod ord">
          <ac:chgData name="Katikhaneni, Adithi" userId="c76f0944-8b20-4f3b-9ccc-fe4c305598d5" providerId="ADAL" clId="{3BFE7604-AFDB-4B3C-A4D2-85118BC50ECA}" dt="2025-02-06T14:40:38.466" v="1994" actId="22"/>
          <ac:picMkLst>
            <pc:docMk/>
            <pc:sldMk cId="783848475" sldId="506"/>
            <ac:picMk id="5" creationId="{EECA53D5-6067-8270-396C-CA63CEC72FD5}"/>
          </ac:picMkLst>
        </pc:picChg>
      </pc:sldChg>
      <pc:sldChg chg="addSp delSp modSp new mod">
        <pc:chgData name="Katikhaneni, Adithi" userId="c76f0944-8b20-4f3b-9ccc-fe4c305598d5" providerId="ADAL" clId="{3BFE7604-AFDB-4B3C-A4D2-85118BC50ECA}" dt="2025-02-06T15:21:43.109" v="5001" actId="20577"/>
        <pc:sldMkLst>
          <pc:docMk/>
          <pc:sldMk cId="123133583" sldId="507"/>
        </pc:sldMkLst>
        <pc:spChg chg="mod">
          <ac:chgData name="Katikhaneni, Adithi" userId="c76f0944-8b20-4f3b-9ccc-fe4c305598d5" providerId="ADAL" clId="{3BFE7604-AFDB-4B3C-A4D2-85118BC50ECA}" dt="2025-02-06T15:21:43.109" v="5001" actId="20577"/>
          <ac:spMkLst>
            <pc:docMk/>
            <pc:sldMk cId="123133583" sldId="507"/>
            <ac:spMk id="2" creationId="{0D0B4689-8553-827B-A550-1BD1D2E37414}"/>
          </ac:spMkLst>
        </pc:spChg>
        <pc:spChg chg="del">
          <ac:chgData name="Katikhaneni, Adithi" userId="c76f0944-8b20-4f3b-9ccc-fe4c305598d5" providerId="ADAL" clId="{3BFE7604-AFDB-4B3C-A4D2-85118BC50ECA}" dt="2025-02-06T14:41:12.140" v="2010" actId="22"/>
          <ac:spMkLst>
            <pc:docMk/>
            <pc:sldMk cId="123133583" sldId="507"/>
            <ac:spMk id="3" creationId="{928CE1E9-7FEC-DEC6-DBD5-0F790030FC86}"/>
          </ac:spMkLst>
        </pc:spChg>
        <pc:picChg chg="add mod ord">
          <ac:chgData name="Katikhaneni, Adithi" userId="c76f0944-8b20-4f3b-9ccc-fe4c305598d5" providerId="ADAL" clId="{3BFE7604-AFDB-4B3C-A4D2-85118BC50ECA}" dt="2025-02-06T14:41:12.140" v="2010" actId="22"/>
          <ac:picMkLst>
            <pc:docMk/>
            <pc:sldMk cId="123133583" sldId="507"/>
            <ac:picMk id="5" creationId="{985F869E-094F-66D4-9707-40C366628F19}"/>
          </ac:picMkLst>
        </pc:picChg>
      </pc:sldChg>
      <pc:sldChg chg="addSp delSp modSp new mod">
        <pc:chgData name="Katikhaneni, Adithi" userId="c76f0944-8b20-4f3b-9ccc-fe4c305598d5" providerId="ADAL" clId="{3BFE7604-AFDB-4B3C-A4D2-85118BC50ECA}" dt="2025-02-06T15:46:42.081" v="5911"/>
        <pc:sldMkLst>
          <pc:docMk/>
          <pc:sldMk cId="1815826952" sldId="508"/>
        </pc:sldMkLst>
        <pc:spChg chg="mod">
          <ac:chgData name="Katikhaneni, Adithi" userId="c76f0944-8b20-4f3b-9ccc-fe4c305598d5" providerId="ADAL" clId="{3BFE7604-AFDB-4B3C-A4D2-85118BC50ECA}" dt="2025-02-06T15:21:50.010" v="5012" actId="20577"/>
          <ac:spMkLst>
            <pc:docMk/>
            <pc:sldMk cId="1815826952" sldId="508"/>
            <ac:spMk id="2" creationId="{20D6716A-67BA-02BD-0EA7-2542FB298ECF}"/>
          </ac:spMkLst>
        </pc:spChg>
        <pc:spChg chg="del">
          <ac:chgData name="Katikhaneni, Adithi" userId="c76f0944-8b20-4f3b-9ccc-fe4c305598d5" providerId="ADAL" clId="{3BFE7604-AFDB-4B3C-A4D2-85118BC50ECA}" dt="2025-02-06T14:41:51.209" v="2026" actId="22"/>
          <ac:spMkLst>
            <pc:docMk/>
            <pc:sldMk cId="1815826952" sldId="508"/>
            <ac:spMk id="3" creationId="{132BF3D2-FCF8-ED18-3DB1-1839EEFC6331}"/>
          </ac:spMkLst>
        </pc:spChg>
        <pc:spChg chg="add mod">
          <ac:chgData name="Katikhaneni, Adithi" userId="c76f0944-8b20-4f3b-9ccc-fe4c305598d5" providerId="ADAL" clId="{3BFE7604-AFDB-4B3C-A4D2-85118BC50ECA}" dt="2025-02-06T15:46:42.081" v="5911"/>
          <ac:spMkLst>
            <pc:docMk/>
            <pc:sldMk cId="1815826952" sldId="508"/>
            <ac:spMk id="6" creationId="{07378B4F-B4B8-0E79-A167-A8E63CBC75C7}"/>
          </ac:spMkLst>
        </pc:spChg>
        <pc:spChg chg="add mod">
          <ac:chgData name="Katikhaneni, Adithi" userId="c76f0944-8b20-4f3b-9ccc-fe4c305598d5" providerId="ADAL" clId="{3BFE7604-AFDB-4B3C-A4D2-85118BC50ECA}" dt="2025-02-06T15:46:42.081" v="5911"/>
          <ac:spMkLst>
            <pc:docMk/>
            <pc:sldMk cId="1815826952" sldId="508"/>
            <ac:spMk id="7" creationId="{37AB15E5-686D-52F4-9B43-37B609D37CF3}"/>
          </ac:spMkLst>
        </pc:spChg>
        <pc:spChg chg="add mod">
          <ac:chgData name="Katikhaneni, Adithi" userId="c76f0944-8b20-4f3b-9ccc-fe4c305598d5" providerId="ADAL" clId="{3BFE7604-AFDB-4B3C-A4D2-85118BC50ECA}" dt="2025-02-06T15:46:42.081" v="5911"/>
          <ac:spMkLst>
            <pc:docMk/>
            <pc:sldMk cId="1815826952" sldId="508"/>
            <ac:spMk id="8" creationId="{7DC9FBCA-B1BF-BBAB-E115-8C8BB0CF0E9D}"/>
          </ac:spMkLst>
        </pc:spChg>
        <pc:picChg chg="add mod ord">
          <ac:chgData name="Katikhaneni, Adithi" userId="c76f0944-8b20-4f3b-9ccc-fe4c305598d5" providerId="ADAL" clId="{3BFE7604-AFDB-4B3C-A4D2-85118BC50ECA}" dt="2025-02-06T14:41:51.209" v="2026" actId="22"/>
          <ac:picMkLst>
            <pc:docMk/>
            <pc:sldMk cId="1815826952" sldId="508"/>
            <ac:picMk id="5" creationId="{B4EDB430-6077-1187-0476-086FB3D37F6D}"/>
          </ac:picMkLst>
        </pc:picChg>
      </pc:sldChg>
      <pc:sldChg chg="addSp delSp modSp new mod">
        <pc:chgData name="Katikhaneni, Adithi" userId="c76f0944-8b20-4f3b-9ccc-fe4c305598d5" providerId="ADAL" clId="{3BFE7604-AFDB-4B3C-A4D2-85118BC50ECA}" dt="2025-02-06T15:21:56.069" v="5020" actId="20577"/>
        <pc:sldMkLst>
          <pc:docMk/>
          <pc:sldMk cId="2377306124" sldId="509"/>
        </pc:sldMkLst>
        <pc:spChg chg="mod">
          <ac:chgData name="Katikhaneni, Adithi" userId="c76f0944-8b20-4f3b-9ccc-fe4c305598d5" providerId="ADAL" clId="{3BFE7604-AFDB-4B3C-A4D2-85118BC50ECA}" dt="2025-02-06T15:21:56.069" v="5020" actId="20577"/>
          <ac:spMkLst>
            <pc:docMk/>
            <pc:sldMk cId="2377306124" sldId="509"/>
            <ac:spMk id="2" creationId="{34CF9055-BDE4-B732-A134-1C195C0EB841}"/>
          </ac:spMkLst>
        </pc:spChg>
        <pc:spChg chg="del">
          <ac:chgData name="Katikhaneni, Adithi" userId="c76f0944-8b20-4f3b-9ccc-fe4c305598d5" providerId="ADAL" clId="{3BFE7604-AFDB-4B3C-A4D2-85118BC50ECA}" dt="2025-02-06T14:42:31.648" v="2044" actId="22"/>
          <ac:spMkLst>
            <pc:docMk/>
            <pc:sldMk cId="2377306124" sldId="509"/>
            <ac:spMk id="3" creationId="{692773EE-E238-2C3A-3792-4FF6DC7B326D}"/>
          </ac:spMkLst>
        </pc:spChg>
        <pc:picChg chg="add mod ord">
          <ac:chgData name="Katikhaneni, Adithi" userId="c76f0944-8b20-4f3b-9ccc-fe4c305598d5" providerId="ADAL" clId="{3BFE7604-AFDB-4B3C-A4D2-85118BC50ECA}" dt="2025-02-06T14:42:31.648" v="2044" actId="22"/>
          <ac:picMkLst>
            <pc:docMk/>
            <pc:sldMk cId="2377306124" sldId="509"/>
            <ac:picMk id="5" creationId="{AB3C952D-8F75-8496-2F1A-289F40A63774}"/>
          </ac:picMkLst>
        </pc:picChg>
      </pc:sldChg>
      <pc:sldChg chg="addSp delSp modSp new mod">
        <pc:chgData name="Katikhaneni, Adithi" userId="c76f0944-8b20-4f3b-9ccc-fe4c305598d5" providerId="ADAL" clId="{3BFE7604-AFDB-4B3C-A4D2-85118BC50ECA}" dt="2025-02-06T15:22:03.219" v="5033" actId="20577"/>
        <pc:sldMkLst>
          <pc:docMk/>
          <pc:sldMk cId="256838268" sldId="510"/>
        </pc:sldMkLst>
        <pc:spChg chg="mod">
          <ac:chgData name="Katikhaneni, Adithi" userId="c76f0944-8b20-4f3b-9ccc-fe4c305598d5" providerId="ADAL" clId="{3BFE7604-AFDB-4B3C-A4D2-85118BC50ECA}" dt="2025-02-06T15:22:03.219" v="5033" actId="20577"/>
          <ac:spMkLst>
            <pc:docMk/>
            <pc:sldMk cId="256838268" sldId="510"/>
            <ac:spMk id="2" creationId="{8CE08121-0DC0-BC9B-27CE-7E4F10C986FB}"/>
          </ac:spMkLst>
        </pc:spChg>
        <pc:spChg chg="del">
          <ac:chgData name="Katikhaneni, Adithi" userId="c76f0944-8b20-4f3b-9ccc-fe4c305598d5" providerId="ADAL" clId="{3BFE7604-AFDB-4B3C-A4D2-85118BC50ECA}" dt="2025-02-06T14:42:59.561" v="2060" actId="22"/>
          <ac:spMkLst>
            <pc:docMk/>
            <pc:sldMk cId="256838268" sldId="510"/>
            <ac:spMk id="3" creationId="{564EDE7E-7F1A-DCE7-3AA7-21C0480FC670}"/>
          </ac:spMkLst>
        </pc:spChg>
        <pc:picChg chg="add mod ord">
          <ac:chgData name="Katikhaneni, Adithi" userId="c76f0944-8b20-4f3b-9ccc-fe4c305598d5" providerId="ADAL" clId="{3BFE7604-AFDB-4B3C-A4D2-85118BC50ECA}" dt="2025-02-06T14:42:59.561" v="2060" actId="22"/>
          <ac:picMkLst>
            <pc:docMk/>
            <pc:sldMk cId="256838268" sldId="510"/>
            <ac:picMk id="5" creationId="{A14AFD9D-9BBF-2C90-9854-7615A58A9101}"/>
          </ac:picMkLst>
        </pc:picChg>
      </pc:sldChg>
      <pc:sldChg chg="addSp delSp modSp new mod">
        <pc:chgData name="Katikhaneni, Adithi" userId="c76f0944-8b20-4f3b-9ccc-fe4c305598d5" providerId="ADAL" clId="{3BFE7604-AFDB-4B3C-A4D2-85118BC50ECA}" dt="2025-02-06T15:22:09.298" v="5051" actId="20577"/>
        <pc:sldMkLst>
          <pc:docMk/>
          <pc:sldMk cId="2066487036" sldId="511"/>
        </pc:sldMkLst>
        <pc:spChg chg="mod">
          <ac:chgData name="Katikhaneni, Adithi" userId="c76f0944-8b20-4f3b-9ccc-fe4c305598d5" providerId="ADAL" clId="{3BFE7604-AFDB-4B3C-A4D2-85118BC50ECA}" dt="2025-02-06T15:22:09.298" v="5051" actId="20577"/>
          <ac:spMkLst>
            <pc:docMk/>
            <pc:sldMk cId="2066487036" sldId="511"/>
            <ac:spMk id="2" creationId="{06C78D99-9286-7595-9A46-57A7E289023D}"/>
          </ac:spMkLst>
        </pc:spChg>
        <pc:spChg chg="del">
          <ac:chgData name="Katikhaneni, Adithi" userId="c76f0944-8b20-4f3b-9ccc-fe4c305598d5" providerId="ADAL" clId="{3BFE7604-AFDB-4B3C-A4D2-85118BC50ECA}" dt="2025-02-06T14:43:27.079" v="2080" actId="22"/>
          <ac:spMkLst>
            <pc:docMk/>
            <pc:sldMk cId="2066487036" sldId="511"/>
            <ac:spMk id="3" creationId="{3807C77A-813E-B2BB-3DD3-350E2081C808}"/>
          </ac:spMkLst>
        </pc:spChg>
        <pc:picChg chg="add mod ord">
          <ac:chgData name="Katikhaneni, Adithi" userId="c76f0944-8b20-4f3b-9ccc-fe4c305598d5" providerId="ADAL" clId="{3BFE7604-AFDB-4B3C-A4D2-85118BC50ECA}" dt="2025-02-06T14:43:27.079" v="2080" actId="22"/>
          <ac:picMkLst>
            <pc:docMk/>
            <pc:sldMk cId="2066487036" sldId="511"/>
            <ac:picMk id="5" creationId="{1F4DC76B-4667-E95F-6A87-C3C89EAF37E0}"/>
          </ac:picMkLst>
        </pc:picChg>
      </pc:sldChg>
      <pc:sldChg chg="delSp modSp new mod">
        <pc:chgData name="Katikhaneni, Adithi" userId="c76f0944-8b20-4f3b-9ccc-fe4c305598d5" providerId="ADAL" clId="{3BFE7604-AFDB-4B3C-A4D2-85118BC50ECA}" dt="2025-02-06T15:51:48.588" v="6219" actId="478"/>
        <pc:sldMkLst>
          <pc:docMk/>
          <pc:sldMk cId="2042911468" sldId="512"/>
        </pc:sldMkLst>
        <pc:spChg chg="mod">
          <ac:chgData name="Katikhaneni, Adithi" userId="c76f0944-8b20-4f3b-9ccc-fe4c305598d5" providerId="ADAL" clId="{3BFE7604-AFDB-4B3C-A4D2-85118BC50ECA}" dt="2025-02-06T15:51:46.296" v="6218" actId="20577"/>
          <ac:spMkLst>
            <pc:docMk/>
            <pc:sldMk cId="2042911468" sldId="512"/>
            <ac:spMk id="2" creationId="{0FF0FF7F-4564-BF46-6AA4-C6E944ACC755}"/>
          </ac:spMkLst>
        </pc:spChg>
        <pc:spChg chg="del">
          <ac:chgData name="Katikhaneni, Adithi" userId="c76f0944-8b20-4f3b-9ccc-fe4c305598d5" providerId="ADAL" clId="{3BFE7604-AFDB-4B3C-A4D2-85118BC50ECA}" dt="2025-02-06T15:51:48.588" v="6219" actId="478"/>
          <ac:spMkLst>
            <pc:docMk/>
            <pc:sldMk cId="2042911468" sldId="512"/>
            <ac:spMk id="3" creationId="{92EE558C-A1E0-7117-F42C-5AEAF3ED0190}"/>
          </ac:spMkLst>
        </pc:spChg>
      </pc:sldChg>
      <pc:sldChg chg="addSp delSp modSp new del mod">
        <pc:chgData name="Katikhaneni, Adithi" userId="c76f0944-8b20-4f3b-9ccc-fe4c305598d5" providerId="ADAL" clId="{3BFE7604-AFDB-4B3C-A4D2-85118BC50ECA}" dt="2025-02-06T15:38:35.141" v="5689" actId="47"/>
        <pc:sldMkLst>
          <pc:docMk/>
          <pc:sldMk cId="1790500259" sldId="513"/>
        </pc:sldMkLst>
        <pc:spChg chg="mod">
          <ac:chgData name="Katikhaneni, Adithi" userId="c76f0944-8b20-4f3b-9ccc-fe4c305598d5" providerId="ADAL" clId="{3BFE7604-AFDB-4B3C-A4D2-85118BC50ECA}" dt="2025-02-06T14:43:57.674" v="2115" actId="20577"/>
          <ac:spMkLst>
            <pc:docMk/>
            <pc:sldMk cId="1790500259" sldId="513"/>
            <ac:spMk id="2" creationId="{DADAC33A-F7EE-C6D1-CDA9-A4499EF6D5AD}"/>
          </ac:spMkLst>
        </pc:spChg>
        <pc:spChg chg="del">
          <ac:chgData name="Katikhaneni, Adithi" userId="c76f0944-8b20-4f3b-9ccc-fe4c305598d5" providerId="ADAL" clId="{3BFE7604-AFDB-4B3C-A4D2-85118BC50ECA}" dt="2025-02-06T14:44:22.344" v="2116" actId="22"/>
          <ac:spMkLst>
            <pc:docMk/>
            <pc:sldMk cId="1790500259" sldId="513"/>
            <ac:spMk id="3" creationId="{A67F0E41-7C2E-3FCE-7BC3-ABCC1AEAFD8E}"/>
          </ac:spMkLst>
        </pc:spChg>
        <pc:picChg chg="add mod ord">
          <ac:chgData name="Katikhaneni, Adithi" userId="c76f0944-8b20-4f3b-9ccc-fe4c305598d5" providerId="ADAL" clId="{3BFE7604-AFDB-4B3C-A4D2-85118BC50ECA}" dt="2025-02-06T14:44:22.344" v="2116" actId="22"/>
          <ac:picMkLst>
            <pc:docMk/>
            <pc:sldMk cId="1790500259" sldId="513"/>
            <ac:picMk id="5" creationId="{4CB8D8C6-116E-6606-9F87-1C7CA61449A9}"/>
          </ac:picMkLst>
        </pc:picChg>
      </pc:sldChg>
      <pc:sldChg chg="addSp delSp modSp new mod">
        <pc:chgData name="Katikhaneni, Adithi" userId="c76f0944-8b20-4f3b-9ccc-fe4c305598d5" providerId="ADAL" clId="{3BFE7604-AFDB-4B3C-A4D2-85118BC50ECA}" dt="2025-02-06T15:22:26.945" v="5059" actId="20577"/>
        <pc:sldMkLst>
          <pc:docMk/>
          <pc:sldMk cId="578730995" sldId="514"/>
        </pc:sldMkLst>
        <pc:spChg chg="mod">
          <ac:chgData name="Katikhaneni, Adithi" userId="c76f0944-8b20-4f3b-9ccc-fe4c305598d5" providerId="ADAL" clId="{3BFE7604-AFDB-4B3C-A4D2-85118BC50ECA}" dt="2025-02-06T15:22:26.945" v="5059" actId="20577"/>
          <ac:spMkLst>
            <pc:docMk/>
            <pc:sldMk cId="578730995" sldId="514"/>
            <ac:spMk id="2" creationId="{15CFC3C2-1020-46E5-8E9D-906AAA415451}"/>
          </ac:spMkLst>
        </pc:spChg>
        <pc:spChg chg="del">
          <ac:chgData name="Katikhaneni, Adithi" userId="c76f0944-8b20-4f3b-9ccc-fe4c305598d5" providerId="ADAL" clId="{3BFE7604-AFDB-4B3C-A4D2-85118BC50ECA}" dt="2025-02-06T14:44:55.641" v="2133" actId="22"/>
          <ac:spMkLst>
            <pc:docMk/>
            <pc:sldMk cId="578730995" sldId="514"/>
            <ac:spMk id="3" creationId="{EE895FBF-234A-CDFF-597F-90D30EBA2B6A}"/>
          </ac:spMkLst>
        </pc:spChg>
        <pc:picChg chg="add mod ord">
          <ac:chgData name="Katikhaneni, Adithi" userId="c76f0944-8b20-4f3b-9ccc-fe4c305598d5" providerId="ADAL" clId="{3BFE7604-AFDB-4B3C-A4D2-85118BC50ECA}" dt="2025-02-06T14:44:55.641" v="2133" actId="22"/>
          <ac:picMkLst>
            <pc:docMk/>
            <pc:sldMk cId="578730995" sldId="514"/>
            <ac:picMk id="5" creationId="{B1C80FD8-6FD2-3686-02DD-9256862F03D3}"/>
          </ac:picMkLst>
        </pc:picChg>
      </pc:sldChg>
      <pc:sldChg chg="addSp delSp modSp new mod">
        <pc:chgData name="Katikhaneni, Adithi" userId="c76f0944-8b20-4f3b-9ccc-fe4c305598d5" providerId="ADAL" clId="{3BFE7604-AFDB-4B3C-A4D2-85118BC50ECA}" dt="2025-02-06T15:22:32.723" v="5074" actId="20577"/>
        <pc:sldMkLst>
          <pc:docMk/>
          <pc:sldMk cId="410075622" sldId="515"/>
        </pc:sldMkLst>
        <pc:spChg chg="mod">
          <ac:chgData name="Katikhaneni, Adithi" userId="c76f0944-8b20-4f3b-9ccc-fe4c305598d5" providerId="ADAL" clId="{3BFE7604-AFDB-4B3C-A4D2-85118BC50ECA}" dt="2025-02-06T15:22:32.723" v="5074" actId="20577"/>
          <ac:spMkLst>
            <pc:docMk/>
            <pc:sldMk cId="410075622" sldId="515"/>
            <ac:spMk id="2" creationId="{FD4BCD0B-9DFA-DCA8-16F4-3D97AE1BF3B7}"/>
          </ac:spMkLst>
        </pc:spChg>
        <pc:spChg chg="del">
          <ac:chgData name="Katikhaneni, Adithi" userId="c76f0944-8b20-4f3b-9ccc-fe4c305598d5" providerId="ADAL" clId="{3BFE7604-AFDB-4B3C-A4D2-85118BC50ECA}" dt="2025-02-06T14:45:31.935" v="2154" actId="22"/>
          <ac:spMkLst>
            <pc:docMk/>
            <pc:sldMk cId="410075622" sldId="515"/>
            <ac:spMk id="3" creationId="{46394798-B491-E8C2-0B05-C4B37E1068D8}"/>
          </ac:spMkLst>
        </pc:spChg>
        <pc:picChg chg="add mod ord">
          <ac:chgData name="Katikhaneni, Adithi" userId="c76f0944-8b20-4f3b-9ccc-fe4c305598d5" providerId="ADAL" clId="{3BFE7604-AFDB-4B3C-A4D2-85118BC50ECA}" dt="2025-02-06T14:45:31.935" v="2154" actId="22"/>
          <ac:picMkLst>
            <pc:docMk/>
            <pc:sldMk cId="410075622" sldId="515"/>
            <ac:picMk id="5" creationId="{0A803F9D-1CD7-1E1A-00EA-05E03A721B32}"/>
          </ac:picMkLst>
        </pc:picChg>
      </pc:sldChg>
      <pc:sldChg chg="addSp delSp modSp new mod">
        <pc:chgData name="Katikhaneni, Adithi" userId="c76f0944-8b20-4f3b-9ccc-fe4c305598d5" providerId="ADAL" clId="{3BFE7604-AFDB-4B3C-A4D2-85118BC50ECA}" dt="2025-02-06T15:38:42.052" v="5695" actId="1036"/>
        <pc:sldMkLst>
          <pc:docMk/>
          <pc:sldMk cId="3829961551" sldId="516"/>
        </pc:sldMkLst>
        <pc:spChg chg="mod">
          <ac:chgData name="Katikhaneni, Adithi" userId="c76f0944-8b20-4f3b-9ccc-fe4c305598d5" providerId="ADAL" clId="{3BFE7604-AFDB-4B3C-A4D2-85118BC50ECA}" dt="2025-02-06T15:22:36.992" v="5081" actId="20577"/>
          <ac:spMkLst>
            <pc:docMk/>
            <pc:sldMk cId="3829961551" sldId="516"/>
            <ac:spMk id="2" creationId="{D65FBC89-4E70-8BE3-F433-A0D48F4ECA14}"/>
          </ac:spMkLst>
        </pc:spChg>
        <pc:spChg chg="del">
          <ac:chgData name="Katikhaneni, Adithi" userId="c76f0944-8b20-4f3b-9ccc-fe4c305598d5" providerId="ADAL" clId="{3BFE7604-AFDB-4B3C-A4D2-85118BC50ECA}" dt="2025-02-06T14:46:19.392" v="2169" actId="22"/>
          <ac:spMkLst>
            <pc:docMk/>
            <pc:sldMk cId="3829961551" sldId="516"/>
            <ac:spMk id="3" creationId="{6C259C4B-327B-1CF0-2436-82BFA7E1A944}"/>
          </ac:spMkLst>
        </pc:spChg>
        <pc:spChg chg="add mod">
          <ac:chgData name="Katikhaneni, Adithi" userId="c76f0944-8b20-4f3b-9ccc-fe4c305598d5" providerId="ADAL" clId="{3BFE7604-AFDB-4B3C-A4D2-85118BC50ECA}" dt="2025-02-06T15:38:42.052" v="5695" actId="1036"/>
          <ac:spMkLst>
            <pc:docMk/>
            <pc:sldMk cId="3829961551" sldId="516"/>
            <ac:spMk id="6" creationId="{82BB8CC9-5B78-BE6A-435A-5C9EB196F434}"/>
          </ac:spMkLst>
        </pc:spChg>
        <pc:spChg chg="add mod">
          <ac:chgData name="Katikhaneni, Adithi" userId="c76f0944-8b20-4f3b-9ccc-fe4c305598d5" providerId="ADAL" clId="{3BFE7604-AFDB-4B3C-A4D2-85118BC50ECA}" dt="2025-02-06T15:38:42.052" v="5695" actId="1036"/>
          <ac:spMkLst>
            <pc:docMk/>
            <pc:sldMk cId="3829961551" sldId="516"/>
            <ac:spMk id="7" creationId="{B061C03C-325B-5276-2975-989EB314DBF0}"/>
          </ac:spMkLst>
        </pc:spChg>
        <pc:spChg chg="add mod">
          <ac:chgData name="Katikhaneni, Adithi" userId="c76f0944-8b20-4f3b-9ccc-fe4c305598d5" providerId="ADAL" clId="{3BFE7604-AFDB-4B3C-A4D2-85118BC50ECA}" dt="2025-02-06T15:38:42.052" v="5695" actId="1036"/>
          <ac:spMkLst>
            <pc:docMk/>
            <pc:sldMk cId="3829961551" sldId="516"/>
            <ac:spMk id="8" creationId="{37838196-085D-3D4A-0B6A-8B2EB1EA09D6}"/>
          </ac:spMkLst>
        </pc:spChg>
        <pc:spChg chg="add mod">
          <ac:chgData name="Katikhaneni, Adithi" userId="c76f0944-8b20-4f3b-9ccc-fe4c305598d5" providerId="ADAL" clId="{3BFE7604-AFDB-4B3C-A4D2-85118BC50ECA}" dt="2025-02-06T15:38:42.052" v="5695" actId="1036"/>
          <ac:spMkLst>
            <pc:docMk/>
            <pc:sldMk cId="3829961551" sldId="516"/>
            <ac:spMk id="9" creationId="{D4798EBB-4425-33A2-2496-1031DFBFE1F1}"/>
          </ac:spMkLst>
        </pc:spChg>
        <pc:spChg chg="add mod">
          <ac:chgData name="Katikhaneni, Adithi" userId="c76f0944-8b20-4f3b-9ccc-fe4c305598d5" providerId="ADAL" clId="{3BFE7604-AFDB-4B3C-A4D2-85118BC50ECA}" dt="2025-02-06T15:38:42.052" v="5695" actId="1036"/>
          <ac:spMkLst>
            <pc:docMk/>
            <pc:sldMk cId="3829961551" sldId="516"/>
            <ac:spMk id="10" creationId="{0F8307CB-AA68-12EB-5960-9374A7182524}"/>
          </ac:spMkLst>
        </pc:spChg>
        <pc:spChg chg="add mod">
          <ac:chgData name="Katikhaneni, Adithi" userId="c76f0944-8b20-4f3b-9ccc-fe4c305598d5" providerId="ADAL" clId="{3BFE7604-AFDB-4B3C-A4D2-85118BC50ECA}" dt="2025-02-06T15:38:42.052" v="5695" actId="1036"/>
          <ac:spMkLst>
            <pc:docMk/>
            <pc:sldMk cId="3829961551" sldId="516"/>
            <ac:spMk id="11" creationId="{EFC68103-4B6E-5DA4-2352-62A39371707E}"/>
          </ac:spMkLst>
        </pc:spChg>
        <pc:spChg chg="add mod">
          <ac:chgData name="Katikhaneni, Adithi" userId="c76f0944-8b20-4f3b-9ccc-fe4c305598d5" providerId="ADAL" clId="{3BFE7604-AFDB-4B3C-A4D2-85118BC50ECA}" dt="2025-02-06T15:38:42.052" v="5695" actId="1036"/>
          <ac:spMkLst>
            <pc:docMk/>
            <pc:sldMk cId="3829961551" sldId="516"/>
            <ac:spMk id="12" creationId="{A3EC23C0-26D8-2A5A-6843-C42C18F21D76}"/>
          </ac:spMkLst>
        </pc:spChg>
        <pc:spChg chg="add mod">
          <ac:chgData name="Katikhaneni, Adithi" userId="c76f0944-8b20-4f3b-9ccc-fe4c305598d5" providerId="ADAL" clId="{3BFE7604-AFDB-4B3C-A4D2-85118BC50ECA}" dt="2025-02-06T15:38:42.052" v="5695" actId="1036"/>
          <ac:spMkLst>
            <pc:docMk/>
            <pc:sldMk cId="3829961551" sldId="516"/>
            <ac:spMk id="13" creationId="{B94FEF45-C7B5-CEA2-CBB0-38C4F1424AAC}"/>
          </ac:spMkLst>
        </pc:spChg>
        <pc:spChg chg="add mod">
          <ac:chgData name="Katikhaneni, Adithi" userId="c76f0944-8b20-4f3b-9ccc-fe4c305598d5" providerId="ADAL" clId="{3BFE7604-AFDB-4B3C-A4D2-85118BC50ECA}" dt="2025-02-06T15:38:42.052" v="5695" actId="1036"/>
          <ac:spMkLst>
            <pc:docMk/>
            <pc:sldMk cId="3829961551" sldId="516"/>
            <ac:spMk id="14" creationId="{9DB3AE75-3455-ED50-2911-50F4772340D0}"/>
          </ac:spMkLst>
        </pc:spChg>
        <pc:picChg chg="add mod ord">
          <ac:chgData name="Katikhaneni, Adithi" userId="c76f0944-8b20-4f3b-9ccc-fe4c305598d5" providerId="ADAL" clId="{3BFE7604-AFDB-4B3C-A4D2-85118BC50ECA}" dt="2025-02-06T14:46:19.392" v="2169" actId="22"/>
          <ac:picMkLst>
            <pc:docMk/>
            <pc:sldMk cId="3829961551" sldId="516"/>
            <ac:picMk id="5" creationId="{C5C0576C-A9DE-ED1B-7AB3-B1DAAC484E97}"/>
          </ac:picMkLst>
        </pc:picChg>
      </pc:sldChg>
      <pc:sldChg chg="addSp delSp modSp new mod">
        <pc:chgData name="Katikhaneni, Adithi" userId="c76f0944-8b20-4f3b-9ccc-fe4c305598d5" providerId="ADAL" clId="{3BFE7604-AFDB-4B3C-A4D2-85118BC50ECA}" dt="2025-02-06T15:22:40.825" v="5088" actId="20577"/>
        <pc:sldMkLst>
          <pc:docMk/>
          <pc:sldMk cId="191113876" sldId="517"/>
        </pc:sldMkLst>
        <pc:spChg chg="mod">
          <ac:chgData name="Katikhaneni, Adithi" userId="c76f0944-8b20-4f3b-9ccc-fe4c305598d5" providerId="ADAL" clId="{3BFE7604-AFDB-4B3C-A4D2-85118BC50ECA}" dt="2025-02-06T15:22:40.825" v="5088" actId="20577"/>
          <ac:spMkLst>
            <pc:docMk/>
            <pc:sldMk cId="191113876" sldId="517"/>
            <ac:spMk id="2" creationId="{BEED31EA-3DCE-ED1B-5987-49BFD38D7D55}"/>
          </ac:spMkLst>
        </pc:spChg>
        <pc:spChg chg="del">
          <ac:chgData name="Katikhaneni, Adithi" userId="c76f0944-8b20-4f3b-9ccc-fe4c305598d5" providerId="ADAL" clId="{3BFE7604-AFDB-4B3C-A4D2-85118BC50ECA}" dt="2025-02-06T14:46:48.108" v="2184" actId="22"/>
          <ac:spMkLst>
            <pc:docMk/>
            <pc:sldMk cId="191113876" sldId="517"/>
            <ac:spMk id="3" creationId="{6C9B8A6E-7B39-61D0-26B8-2971AFA02817}"/>
          </ac:spMkLst>
        </pc:spChg>
        <pc:picChg chg="add mod ord">
          <ac:chgData name="Katikhaneni, Adithi" userId="c76f0944-8b20-4f3b-9ccc-fe4c305598d5" providerId="ADAL" clId="{3BFE7604-AFDB-4B3C-A4D2-85118BC50ECA}" dt="2025-02-06T14:46:48.108" v="2184" actId="22"/>
          <ac:picMkLst>
            <pc:docMk/>
            <pc:sldMk cId="191113876" sldId="517"/>
            <ac:picMk id="5" creationId="{02F97D25-5003-4F06-A84B-91DEE7300B34}"/>
          </ac:picMkLst>
        </pc:picChg>
      </pc:sldChg>
      <pc:sldChg chg="addSp delSp modSp new mod">
        <pc:chgData name="Katikhaneni, Adithi" userId="c76f0944-8b20-4f3b-9ccc-fe4c305598d5" providerId="ADAL" clId="{3BFE7604-AFDB-4B3C-A4D2-85118BC50ECA}" dt="2025-02-06T15:45:18.864" v="5899"/>
        <pc:sldMkLst>
          <pc:docMk/>
          <pc:sldMk cId="2582382091" sldId="518"/>
        </pc:sldMkLst>
        <pc:spChg chg="mod">
          <ac:chgData name="Katikhaneni, Adithi" userId="c76f0944-8b20-4f3b-9ccc-fe4c305598d5" providerId="ADAL" clId="{3BFE7604-AFDB-4B3C-A4D2-85118BC50ECA}" dt="2025-02-06T15:22:44.469" v="5098" actId="20577"/>
          <ac:spMkLst>
            <pc:docMk/>
            <pc:sldMk cId="2582382091" sldId="518"/>
            <ac:spMk id="2" creationId="{838318C6-F8FE-E0D1-C06F-0C59B577FA32}"/>
          </ac:spMkLst>
        </pc:spChg>
        <pc:spChg chg="del">
          <ac:chgData name="Katikhaneni, Adithi" userId="c76f0944-8b20-4f3b-9ccc-fe4c305598d5" providerId="ADAL" clId="{3BFE7604-AFDB-4B3C-A4D2-85118BC50ECA}" dt="2025-02-06T14:47:23.191" v="2199" actId="22"/>
          <ac:spMkLst>
            <pc:docMk/>
            <pc:sldMk cId="2582382091" sldId="518"/>
            <ac:spMk id="3" creationId="{C80BC78A-CA3B-C10C-134F-E09C3FFF71C8}"/>
          </ac:spMkLst>
        </pc:spChg>
        <pc:spChg chg="add mod">
          <ac:chgData name="Katikhaneni, Adithi" userId="c76f0944-8b20-4f3b-9ccc-fe4c305598d5" providerId="ADAL" clId="{3BFE7604-AFDB-4B3C-A4D2-85118BC50ECA}" dt="2025-02-06T15:45:18.864" v="5899"/>
          <ac:spMkLst>
            <pc:docMk/>
            <pc:sldMk cId="2582382091" sldId="518"/>
            <ac:spMk id="6" creationId="{89FDF8EC-99B8-859C-DDC7-4742B2005B4D}"/>
          </ac:spMkLst>
        </pc:spChg>
        <pc:spChg chg="add mod">
          <ac:chgData name="Katikhaneni, Adithi" userId="c76f0944-8b20-4f3b-9ccc-fe4c305598d5" providerId="ADAL" clId="{3BFE7604-AFDB-4B3C-A4D2-85118BC50ECA}" dt="2025-02-06T15:45:18.864" v="5899"/>
          <ac:spMkLst>
            <pc:docMk/>
            <pc:sldMk cId="2582382091" sldId="518"/>
            <ac:spMk id="7" creationId="{4993282B-E00B-4850-C046-52650ED28E8D}"/>
          </ac:spMkLst>
        </pc:spChg>
        <pc:spChg chg="add mod">
          <ac:chgData name="Katikhaneni, Adithi" userId="c76f0944-8b20-4f3b-9ccc-fe4c305598d5" providerId="ADAL" clId="{3BFE7604-AFDB-4B3C-A4D2-85118BC50ECA}" dt="2025-02-06T15:45:18.864" v="5899"/>
          <ac:spMkLst>
            <pc:docMk/>
            <pc:sldMk cId="2582382091" sldId="518"/>
            <ac:spMk id="8" creationId="{926C6D30-193A-80F7-9454-89D23A49B831}"/>
          </ac:spMkLst>
        </pc:spChg>
        <pc:spChg chg="add mod">
          <ac:chgData name="Katikhaneni, Adithi" userId="c76f0944-8b20-4f3b-9ccc-fe4c305598d5" providerId="ADAL" clId="{3BFE7604-AFDB-4B3C-A4D2-85118BC50ECA}" dt="2025-02-06T15:45:18.864" v="5899"/>
          <ac:spMkLst>
            <pc:docMk/>
            <pc:sldMk cId="2582382091" sldId="518"/>
            <ac:spMk id="9" creationId="{0781FAA5-D547-6F48-772F-4DCE14955060}"/>
          </ac:spMkLst>
        </pc:spChg>
        <pc:spChg chg="add mod">
          <ac:chgData name="Katikhaneni, Adithi" userId="c76f0944-8b20-4f3b-9ccc-fe4c305598d5" providerId="ADAL" clId="{3BFE7604-AFDB-4B3C-A4D2-85118BC50ECA}" dt="2025-02-06T15:45:18.864" v="5899"/>
          <ac:spMkLst>
            <pc:docMk/>
            <pc:sldMk cId="2582382091" sldId="518"/>
            <ac:spMk id="10" creationId="{94C8F53A-698D-EAD5-C679-626F73B43495}"/>
          </ac:spMkLst>
        </pc:spChg>
        <pc:spChg chg="add mod">
          <ac:chgData name="Katikhaneni, Adithi" userId="c76f0944-8b20-4f3b-9ccc-fe4c305598d5" providerId="ADAL" clId="{3BFE7604-AFDB-4B3C-A4D2-85118BC50ECA}" dt="2025-02-06T15:45:18.864" v="5899"/>
          <ac:spMkLst>
            <pc:docMk/>
            <pc:sldMk cId="2582382091" sldId="518"/>
            <ac:spMk id="11" creationId="{314C5CA8-CBBF-C78E-2A91-07C0A5A36707}"/>
          </ac:spMkLst>
        </pc:spChg>
        <pc:spChg chg="add mod">
          <ac:chgData name="Katikhaneni, Adithi" userId="c76f0944-8b20-4f3b-9ccc-fe4c305598d5" providerId="ADAL" clId="{3BFE7604-AFDB-4B3C-A4D2-85118BC50ECA}" dt="2025-02-06T15:45:18.864" v="5899"/>
          <ac:spMkLst>
            <pc:docMk/>
            <pc:sldMk cId="2582382091" sldId="518"/>
            <ac:spMk id="12" creationId="{7A705336-130C-3664-DB5C-02817473E117}"/>
          </ac:spMkLst>
        </pc:spChg>
        <pc:spChg chg="add mod">
          <ac:chgData name="Katikhaneni, Adithi" userId="c76f0944-8b20-4f3b-9ccc-fe4c305598d5" providerId="ADAL" clId="{3BFE7604-AFDB-4B3C-A4D2-85118BC50ECA}" dt="2025-02-06T15:45:18.864" v="5899"/>
          <ac:spMkLst>
            <pc:docMk/>
            <pc:sldMk cId="2582382091" sldId="518"/>
            <ac:spMk id="13" creationId="{B1CCE5EE-58AE-033C-9D79-B53A5FBA1435}"/>
          </ac:spMkLst>
        </pc:spChg>
        <pc:picChg chg="add mod ord">
          <ac:chgData name="Katikhaneni, Adithi" userId="c76f0944-8b20-4f3b-9ccc-fe4c305598d5" providerId="ADAL" clId="{3BFE7604-AFDB-4B3C-A4D2-85118BC50ECA}" dt="2025-02-06T14:47:23.191" v="2199" actId="22"/>
          <ac:picMkLst>
            <pc:docMk/>
            <pc:sldMk cId="2582382091" sldId="518"/>
            <ac:picMk id="5" creationId="{511BB9ED-810F-95C2-835A-D8931E7F801B}"/>
          </ac:picMkLst>
        </pc:picChg>
      </pc:sldChg>
      <pc:sldChg chg="addSp delSp modSp new mod">
        <pc:chgData name="Katikhaneni, Adithi" userId="c76f0944-8b20-4f3b-9ccc-fe4c305598d5" providerId="ADAL" clId="{3BFE7604-AFDB-4B3C-A4D2-85118BC50ECA}" dt="2025-02-06T15:22:55.218" v="5114" actId="20577"/>
        <pc:sldMkLst>
          <pc:docMk/>
          <pc:sldMk cId="1046121138" sldId="519"/>
        </pc:sldMkLst>
        <pc:spChg chg="mod">
          <ac:chgData name="Katikhaneni, Adithi" userId="c76f0944-8b20-4f3b-9ccc-fe4c305598d5" providerId="ADAL" clId="{3BFE7604-AFDB-4B3C-A4D2-85118BC50ECA}" dt="2025-02-06T15:22:55.218" v="5114" actId="20577"/>
          <ac:spMkLst>
            <pc:docMk/>
            <pc:sldMk cId="1046121138" sldId="519"/>
            <ac:spMk id="2" creationId="{A6EEAF46-17FA-61D0-0685-E579F1D500DE}"/>
          </ac:spMkLst>
        </pc:spChg>
        <pc:spChg chg="del">
          <ac:chgData name="Katikhaneni, Adithi" userId="c76f0944-8b20-4f3b-9ccc-fe4c305598d5" providerId="ADAL" clId="{3BFE7604-AFDB-4B3C-A4D2-85118BC50ECA}" dt="2025-02-06T14:47:57.250" v="2214" actId="22"/>
          <ac:spMkLst>
            <pc:docMk/>
            <pc:sldMk cId="1046121138" sldId="519"/>
            <ac:spMk id="3" creationId="{C6696EE0-FE01-870A-B24A-376673BE191B}"/>
          </ac:spMkLst>
        </pc:spChg>
        <pc:picChg chg="add mod ord">
          <ac:chgData name="Katikhaneni, Adithi" userId="c76f0944-8b20-4f3b-9ccc-fe4c305598d5" providerId="ADAL" clId="{3BFE7604-AFDB-4B3C-A4D2-85118BC50ECA}" dt="2025-02-06T14:47:57.250" v="2214" actId="22"/>
          <ac:picMkLst>
            <pc:docMk/>
            <pc:sldMk cId="1046121138" sldId="519"/>
            <ac:picMk id="5" creationId="{053D0E52-3193-7A8B-8EDD-0C31FC1501E9}"/>
          </ac:picMkLst>
        </pc:picChg>
      </pc:sldChg>
      <pc:sldChg chg="addSp delSp modSp new mod">
        <pc:chgData name="Katikhaneni, Adithi" userId="c76f0944-8b20-4f3b-9ccc-fe4c305598d5" providerId="ADAL" clId="{3BFE7604-AFDB-4B3C-A4D2-85118BC50ECA}" dt="2025-02-06T15:46:08.917" v="5908"/>
        <pc:sldMkLst>
          <pc:docMk/>
          <pc:sldMk cId="3929685134" sldId="520"/>
        </pc:sldMkLst>
        <pc:spChg chg="mod">
          <ac:chgData name="Katikhaneni, Adithi" userId="c76f0944-8b20-4f3b-9ccc-fe4c305598d5" providerId="ADAL" clId="{3BFE7604-AFDB-4B3C-A4D2-85118BC50ECA}" dt="2025-02-06T15:23:03.879" v="5122" actId="20577"/>
          <ac:spMkLst>
            <pc:docMk/>
            <pc:sldMk cId="3929685134" sldId="520"/>
            <ac:spMk id="2" creationId="{D5AE1517-821F-CD4A-8B4D-657426AA4878}"/>
          </ac:spMkLst>
        </pc:spChg>
        <pc:spChg chg="del">
          <ac:chgData name="Katikhaneni, Adithi" userId="c76f0944-8b20-4f3b-9ccc-fe4c305598d5" providerId="ADAL" clId="{3BFE7604-AFDB-4B3C-A4D2-85118BC50ECA}" dt="2025-02-06T14:48:19.774" v="2232" actId="22"/>
          <ac:spMkLst>
            <pc:docMk/>
            <pc:sldMk cId="3929685134" sldId="520"/>
            <ac:spMk id="3" creationId="{8F5DB9A7-2FD9-752F-9F90-BFC9B05A3E85}"/>
          </ac:spMkLst>
        </pc:spChg>
        <pc:spChg chg="add mod">
          <ac:chgData name="Katikhaneni, Adithi" userId="c76f0944-8b20-4f3b-9ccc-fe4c305598d5" providerId="ADAL" clId="{3BFE7604-AFDB-4B3C-A4D2-85118BC50ECA}" dt="2025-02-06T15:46:08.917" v="5908"/>
          <ac:spMkLst>
            <pc:docMk/>
            <pc:sldMk cId="3929685134" sldId="520"/>
            <ac:spMk id="6" creationId="{1B172F24-A0EA-AC30-4585-1F2D8F209AA6}"/>
          </ac:spMkLst>
        </pc:spChg>
        <pc:spChg chg="add mod">
          <ac:chgData name="Katikhaneni, Adithi" userId="c76f0944-8b20-4f3b-9ccc-fe4c305598d5" providerId="ADAL" clId="{3BFE7604-AFDB-4B3C-A4D2-85118BC50ECA}" dt="2025-02-06T15:46:08.917" v="5908"/>
          <ac:spMkLst>
            <pc:docMk/>
            <pc:sldMk cId="3929685134" sldId="520"/>
            <ac:spMk id="7" creationId="{F9C98E6C-9F95-60A8-5426-E304EB62105C}"/>
          </ac:spMkLst>
        </pc:spChg>
        <pc:spChg chg="add mod">
          <ac:chgData name="Katikhaneni, Adithi" userId="c76f0944-8b20-4f3b-9ccc-fe4c305598d5" providerId="ADAL" clId="{3BFE7604-AFDB-4B3C-A4D2-85118BC50ECA}" dt="2025-02-06T15:46:08.917" v="5908"/>
          <ac:spMkLst>
            <pc:docMk/>
            <pc:sldMk cId="3929685134" sldId="520"/>
            <ac:spMk id="8" creationId="{BACBF771-E2FA-3863-7A6F-2CF3608F7E56}"/>
          </ac:spMkLst>
        </pc:spChg>
        <pc:picChg chg="add mod ord">
          <ac:chgData name="Katikhaneni, Adithi" userId="c76f0944-8b20-4f3b-9ccc-fe4c305598d5" providerId="ADAL" clId="{3BFE7604-AFDB-4B3C-A4D2-85118BC50ECA}" dt="2025-02-06T14:48:19.774" v="2232" actId="22"/>
          <ac:picMkLst>
            <pc:docMk/>
            <pc:sldMk cId="3929685134" sldId="520"/>
            <ac:picMk id="5" creationId="{9F8D16AF-0B63-A1E9-1F94-4E39AF671CAC}"/>
          </ac:picMkLst>
        </pc:picChg>
      </pc:sldChg>
      <pc:sldChg chg="addSp delSp modSp new mod">
        <pc:chgData name="Katikhaneni, Adithi" userId="c76f0944-8b20-4f3b-9ccc-fe4c305598d5" providerId="ADAL" clId="{3BFE7604-AFDB-4B3C-A4D2-85118BC50ECA}" dt="2025-02-06T15:23:13.062" v="5137" actId="20577"/>
        <pc:sldMkLst>
          <pc:docMk/>
          <pc:sldMk cId="2534044136" sldId="521"/>
        </pc:sldMkLst>
        <pc:spChg chg="mod">
          <ac:chgData name="Katikhaneni, Adithi" userId="c76f0944-8b20-4f3b-9ccc-fe4c305598d5" providerId="ADAL" clId="{3BFE7604-AFDB-4B3C-A4D2-85118BC50ECA}" dt="2025-02-06T15:23:13.062" v="5137" actId="20577"/>
          <ac:spMkLst>
            <pc:docMk/>
            <pc:sldMk cId="2534044136" sldId="521"/>
            <ac:spMk id="2" creationId="{2D5AC11E-D864-507A-374E-430E57E27842}"/>
          </ac:spMkLst>
        </pc:spChg>
        <pc:spChg chg="del">
          <ac:chgData name="Katikhaneni, Adithi" userId="c76f0944-8b20-4f3b-9ccc-fe4c305598d5" providerId="ADAL" clId="{3BFE7604-AFDB-4B3C-A4D2-85118BC50ECA}" dt="2025-02-06T14:48:42.660" v="2249" actId="22"/>
          <ac:spMkLst>
            <pc:docMk/>
            <pc:sldMk cId="2534044136" sldId="521"/>
            <ac:spMk id="3" creationId="{9EB1C8F6-159C-9EFB-CAE7-55B8814D9495}"/>
          </ac:spMkLst>
        </pc:spChg>
        <pc:picChg chg="add mod ord">
          <ac:chgData name="Katikhaneni, Adithi" userId="c76f0944-8b20-4f3b-9ccc-fe4c305598d5" providerId="ADAL" clId="{3BFE7604-AFDB-4B3C-A4D2-85118BC50ECA}" dt="2025-02-06T14:48:42.660" v="2249" actId="22"/>
          <ac:picMkLst>
            <pc:docMk/>
            <pc:sldMk cId="2534044136" sldId="521"/>
            <ac:picMk id="5" creationId="{9FAFF852-6343-D051-5CFA-82A5897BD10C}"/>
          </ac:picMkLst>
        </pc:picChg>
      </pc:sldChg>
      <pc:sldChg chg="addSp delSp modSp new mod">
        <pc:chgData name="Katikhaneni, Adithi" userId="c76f0944-8b20-4f3b-9ccc-fe4c305598d5" providerId="ADAL" clId="{3BFE7604-AFDB-4B3C-A4D2-85118BC50ECA}" dt="2025-02-06T15:23:23.100" v="5162" actId="20577"/>
        <pc:sldMkLst>
          <pc:docMk/>
          <pc:sldMk cId="3178380839" sldId="522"/>
        </pc:sldMkLst>
        <pc:spChg chg="mod">
          <ac:chgData name="Katikhaneni, Adithi" userId="c76f0944-8b20-4f3b-9ccc-fe4c305598d5" providerId="ADAL" clId="{3BFE7604-AFDB-4B3C-A4D2-85118BC50ECA}" dt="2025-02-06T15:23:23.100" v="5162" actId="20577"/>
          <ac:spMkLst>
            <pc:docMk/>
            <pc:sldMk cId="3178380839" sldId="522"/>
            <ac:spMk id="2" creationId="{CC90CC7C-5A13-8625-8171-88B2226B088E}"/>
          </ac:spMkLst>
        </pc:spChg>
        <pc:spChg chg="del">
          <ac:chgData name="Katikhaneni, Adithi" userId="c76f0944-8b20-4f3b-9ccc-fe4c305598d5" providerId="ADAL" clId="{3BFE7604-AFDB-4B3C-A4D2-85118BC50ECA}" dt="2025-02-06T14:49:18.210" v="2269" actId="22"/>
          <ac:spMkLst>
            <pc:docMk/>
            <pc:sldMk cId="3178380839" sldId="522"/>
            <ac:spMk id="3" creationId="{6CD15592-6DAE-B1D8-B45B-0BF5C0DE8C58}"/>
          </ac:spMkLst>
        </pc:spChg>
        <pc:picChg chg="add mod ord">
          <ac:chgData name="Katikhaneni, Adithi" userId="c76f0944-8b20-4f3b-9ccc-fe4c305598d5" providerId="ADAL" clId="{3BFE7604-AFDB-4B3C-A4D2-85118BC50ECA}" dt="2025-02-06T14:49:18.210" v="2269" actId="22"/>
          <ac:picMkLst>
            <pc:docMk/>
            <pc:sldMk cId="3178380839" sldId="522"/>
            <ac:picMk id="5" creationId="{FCC60BFF-AD0F-8449-8E65-64D0C096D434}"/>
          </ac:picMkLst>
        </pc:picChg>
      </pc:sldChg>
      <pc:sldChg chg="addSp delSp modSp new mod">
        <pc:chgData name="Katikhaneni, Adithi" userId="c76f0944-8b20-4f3b-9ccc-fe4c305598d5" providerId="ADAL" clId="{3BFE7604-AFDB-4B3C-A4D2-85118BC50ECA}" dt="2025-02-06T15:46:47.524" v="5912"/>
        <pc:sldMkLst>
          <pc:docMk/>
          <pc:sldMk cId="2654993147" sldId="523"/>
        </pc:sldMkLst>
        <pc:spChg chg="mod">
          <ac:chgData name="Katikhaneni, Adithi" userId="c76f0944-8b20-4f3b-9ccc-fe4c305598d5" providerId="ADAL" clId="{3BFE7604-AFDB-4B3C-A4D2-85118BC50ECA}" dt="2025-02-06T15:23:32.329" v="5179" actId="20577"/>
          <ac:spMkLst>
            <pc:docMk/>
            <pc:sldMk cId="2654993147" sldId="523"/>
            <ac:spMk id="2" creationId="{318076E0-51D4-D897-4F04-FDA55BE54D9C}"/>
          </ac:spMkLst>
        </pc:spChg>
        <pc:spChg chg="del">
          <ac:chgData name="Katikhaneni, Adithi" userId="c76f0944-8b20-4f3b-9ccc-fe4c305598d5" providerId="ADAL" clId="{3BFE7604-AFDB-4B3C-A4D2-85118BC50ECA}" dt="2025-02-06T14:50:00.230" v="2289" actId="22"/>
          <ac:spMkLst>
            <pc:docMk/>
            <pc:sldMk cId="2654993147" sldId="523"/>
            <ac:spMk id="3" creationId="{B462A491-6FAE-7073-BD41-8B6A8882910B}"/>
          </ac:spMkLst>
        </pc:spChg>
        <pc:spChg chg="add mod">
          <ac:chgData name="Katikhaneni, Adithi" userId="c76f0944-8b20-4f3b-9ccc-fe4c305598d5" providerId="ADAL" clId="{3BFE7604-AFDB-4B3C-A4D2-85118BC50ECA}" dt="2025-02-06T15:46:47.524" v="5912"/>
          <ac:spMkLst>
            <pc:docMk/>
            <pc:sldMk cId="2654993147" sldId="523"/>
            <ac:spMk id="6" creationId="{12E7E360-6AFB-1F98-F4BC-CD5EA0FF27FD}"/>
          </ac:spMkLst>
        </pc:spChg>
        <pc:spChg chg="add mod">
          <ac:chgData name="Katikhaneni, Adithi" userId="c76f0944-8b20-4f3b-9ccc-fe4c305598d5" providerId="ADAL" clId="{3BFE7604-AFDB-4B3C-A4D2-85118BC50ECA}" dt="2025-02-06T15:46:47.524" v="5912"/>
          <ac:spMkLst>
            <pc:docMk/>
            <pc:sldMk cId="2654993147" sldId="523"/>
            <ac:spMk id="7" creationId="{9306F01D-6C76-9D8C-428B-41BACBDE6BD7}"/>
          </ac:spMkLst>
        </pc:spChg>
        <pc:spChg chg="add mod">
          <ac:chgData name="Katikhaneni, Adithi" userId="c76f0944-8b20-4f3b-9ccc-fe4c305598d5" providerId="ADAL" clId="{3BFE7604-AFDB-4B3C-A4D2-85118BC50ECA}" dt="2025-02-06T15:46:47.524" v="5912"/>
          <ac:spMkLst>
            <pc:docMk/>
            <pc:sldMk cId="2654993147" sldId="523"/>
            <ac:spMk id="8" creationId="{571DA8A9-9422-D793-09DD-FB8131B23FC0}"/>
          </ac:spMkLst>
        </pc:spChg>
        <pc:picChg chg="add mod ord">
          <ac:chgData name="Katikhaneni, Adithi" userId="c76f0944-8b20-4f3b-9ccc-fe4c305598d5" providerId="ADAL" clId="{3BFE7604-AFDB-4B3C-A4D2-85118BC50ECA}" dt="2025-02-06T14:50:00.230" v="2289" actId="22"/>
          <ac:picMkLst>
            <pc:docMk/>
            <pc:sldMk cId="2654993147" sldId="523"/>
            <ac:picMk id="5" creationId="{34B419BE-E99C-2A81-A97E-EF6571D86126}"/>
          </ac:picMkLst>
        </pc:picChg>
      </pc:sldChg>
      <pc:sldChg chg="addSp delSp modSp new mod">
        <pc:chgData name="Katikhaneni, Adithi" userId="c76f0944-8b20-4f3b-9ccc-fe4c305598d5" providerId="ADAL" clId="{3BFE7604-AFDB-4B3C-A4D2-85118BC50ECA}" dt="2025-02-06T15:23:38.582" v="5187" actId="20577"/>
        <pc:sldMkLst>
          <pc:docMk/>
          <pc:sldMk cId="3682769233" sldId="524"/>
        </pc:sldMkLst>
        <pc:spChg chg="mod">
          <ac:chgData name="Katikhaneni, Adithi" userId="c76f0944-8b20-4f3b-9ccc-fe4c305598d5" providerId="ADAL" clId="{3BFE7604-AFDB-4B3C-A4D2-85118BC50ECA}" dt="2025-02-06T15:23:38.582" v="5187" actId="20577"/>
          <ac:spMkLst>
            <pc:docMk/>
            <pc:sldMk cId="3682769233" sldId="524"/>
            <ac:spMk id="2" creationId="{402CA5CB-B446-A795-8B2C-276634899833}"/>
          </ac:spMkLst>
        </pc:spChg>
        <pc:spChg chg="del">
          <ac:chgData name="Katikhaneni, Adithi" userId="c76f0944-8b20-4f3b-9ccc-fe4c305598d5" providerId="ADAL" clId="{3BFE7604-AFDB-4B3C-A4D2-85118BC50ECA}" dt="2025-02-06T14:50:34.654" v="2311" actId="22"/>
          <ac:spMkLst>
            <pc:docMk/>
            <pc:sldMk cId="3682769233" sldId="524"/>
            <ac:spMk id="3" creationId="{0E931B8A-F6D6-D964-94DE-8ED5AF00E3A8}"/>
          </ac:spMkLst>
        </pc:spChg>
        <pc:picChg chg="add mod ord">
          <ac:chgData name="Katikhaneni, Adithi" userId="c76f0944-8b20-4f3b-9ccc-fe4c305598d5" providerId="ADAL" clId="{3BFE7604-AFDB-4B3C-A4D2-85118BC50ECA}" dt="2025-02-06T14:50:34.654" v="2311" actId="22"/>
          <ac:picMkLst>
            <pc:docMk/>
            <pc:sldMk cId="3682769233" sldId="524"/>
            <ac:picMk id="5" creationId="{79C0406D-8CCD-4725-8E1E-1F9023868805}"/>
          </ac:picMkLst>
        </pc:picChg>
      </pc:sldChg>
      <pc:sldChg chg="addSp delSp modSp new mod">
        <pc:chgData name="Katikhaneni, Adithi" userId="c76f0944-8b20-4f3b-9ccc-fe4c305598d5" providerId="ADAL" clId="{3BFE7604-AFDB-4B3C-A4D2-85118BC50ECA}" dt="2025-02-06T15:23:44.355" v="5206" actId="20577"/>
        <pc:sldMkLst>
          <pc:docMk/>
          <pc:sldMk cId="3521985525" sldId="525"/>
        </pc:sldMkLst>
        <pc:spChg chg="mod">
          <ac:chgData name="Katikhaneni, Adithi" userId="c76f0944-8b20-4f3b-9ccc-fe4c305598d5" providerId="ADAL" clId="{3BFE7604-AFDB-4B3C-A4D2-85118BC50ECA}" dt="2025-02-06T15:23:44.355" v="5206" actId="20577"/>
          <ac:spMkLst>
            <pc:docMk/>
            <pc:sldMk cId="3521985525" sldId="525"/>
            <ac:spMk id="2" creationId="{4B005F70-1970-9DED-735A-C7D67AE9EB37}"/>
          </ac:spMkLst>
        </pc:spChg>
        <pc:spChg chg="del">
          <ac:chgData name="Katikhaneni, Adithi" userId="c76f0944-8b20-4f3b-9ccc-fe4c305598d5" providerId="ADAL" clId="{3BFE7604-AFDB-4B3C-A4D2-85118BC50ECA}" dt="2025-02-06T14:51:05.025" v="2329" actId="22"/>
          <ac:spMkLst>
            <pc:docMk/>
            <pc:sldMk cId="3521985525" sldId="525"/>
            <ac:spMk id="3" creationId="{58D591EE-CA9F-C18B-85F5-039CCC41B200}"/>
          </ac:spMkLst>
        </pc:spChg>
        <pc:picChg chg="add mod ord">
          <ac:chgData name="Katikhaneni, Adithi" userId="c76f0944-8b20-4f3b-9ccc-fe4c305598d5" providerId="ADAL" clId="{3BFE7604-AFDB-4B3C-A4D2-85118BC50ECA}" dt="2025-02-06T14:51:05.025" v="2329" actId="22"/>
          <ac:picMkLst>
            <pc:docMk/>
            <pc:sldMk cId="3521985525" sldId="525"/>
            <ac:picMk id="5" creationId="{4A550456-B794-3C61-C729-4F8BBF85FF55}"/>
          </ac:picMkLst>
        </pc:picChg>
      </pc:sldChg>
      <pc:sldChg chg="addSp delSp modSp new mod">
        <pc:chgData name="Katikhaneni, Adithi" userId="c76f0944-8b20-4f3b-9ccc-fe4c305598d5" providerId="ADAL" clId="{3BFE7604-AFDB-4B3C-A4D2-85118BC50ECA}" dt="2025-02-06T15:23:49.664" v="5221" actId="20577"/>
        <pc:sldMkLst>
          <pc:docMk/>
          <pc:sldMk cId="411237677" sldId="526"/>
        </pc:sldMkLst>
        <pc:spChg chg="mod">
          <ac:chgData name="Katikhaneni, Adithi" userId="c76f0944-8b20-4f3b-9ccc-fe4c305598d5" providerId="ADAL" clId="{3BFE7604-AFDB-4B3C-A4D2-85118BC50ECA}" dt="2025-02-06T15:23:49.664" v="5221" actId="20577"/>
          <ac:spMkLst>
            <pc:docMk/>
            <pc:sldMk cId="411237677" sldId="526"/>
            <ac:spMk id="2" creationId="{6D7D9017-B197-866F-A3EF-B4758EA9C926}"/>
          </ac:spMkLst>
        </pc:spChg>
        <pc:spChg chg="del">
          <ac:chgData name="Katikhaneni, Adithi" userId="c76f0944-8b20-4f3b-9ccc-fe4c305598d5" providerId="ADAL" clId="{3BFE7604-AFDB-4B3C-A4D2-85118BC50ECA}" dt="2025-02-06T14:51:35.592" v="2345" actId="22"/>
          <ac:spMkLst>
            <pc:docMk/>
            <pc:sldMk cId="411237677" sldId="526"/>
            <ac:spMk id="3" creationId="{1E099601-434F-96C9-9C2B-24638238011E}"/>
          </ac:spMkLst>
        </pc:spChg>
        <pc:picChg chg="add mod ord">
          <ac:chgData name="Katikhaneni, Adithi" userId="c76f0944-8b20-4f3b-9ccc-fe4c305598d5" providerId="ADAL" clId="{3BFE7604-AFDB-4B3C-A4D2-85118BC50ECA}" dt="2025-02-06T14:51:35.592" v="2345" actId="22"/>
          <ac:picMkLst>
            <pc:docMk/>
            <pc:sldMk cId="411237677" sldId="526"/>
            <ac:picMk id="5" creationId="{C877951B-2DBF-0043-B75A-6E827A698BE3}"/>
          </ac:picMkLst>
        </pc:picChg>
      </pc:sldChg>
      <pc:sldChg chg="addSp delSp modSp new mod modClrScheme chgLayout">
        <pc:chgData name="Katikhaneni, Adithi" userId="c76f0944-8b20-4f3b-9ccc-fe4c305598d5" providerId="ADAL" clId="{3BFE7604-AFDB-4B3C-A4D2-85118BC50ECA}" dt="2025-02-06T15:52:15.477" v="6255" actId="478"/>
        <pc:sldMkLst>
          <pc:docMk/>
          <pc:sldMk cId="1895430705" sldId="527"/>
        </pc:sldMkLst>
        <pc:spChg chg="del mod ord">
          <ac:chgData name="Katikhaneni, Adithi" userId="c76f0944-8b20-4f3b-9ccc-fe4c305598d5" providerId="ADAL" clId="{3BFE7604-AFDB-4B3C-A4D2-85118BC50ECA}" dt="2025-02-06T14:51:44.059" v="2347" actId="700"/>
          <ac:spMkLst>
            <pc:docMk/>
            <pc:sldMk cId="1895430705" sldId="527"/>
            <ac:spMk id="2" creationId="{41E3CABA-BFA4-7E2D-4A3C-87BF9D6E1D13}"/>
          </ac:spMkLst>
        </pc:spChg>
        <pc:spChg chg="del mod ord">
          <ac:chgData name="Katikhaneni, Adithi" userId="c76f0944-8b20-4f3b-9ccc-fe4c305598d5" providerId="ADAL" clId="{3BFE7604-AFDB-4B3C-A4D2-85118BC50ECA}" dt="2025-02-06T14:51:44.059" v="2347" actId="700"/>
          <ac:spMkLst>
            <pc:docMk/>
            <pc:sldMk cId="1895430705" sldId="527"/>
            <ac:spMk id="3" creationId="{B4F07D59-5BF7-82A6-BAF4-7371F5EC6DD0}"/>
          </ac:spMkLst>
        </pc:spChg>
        <pc:spChg chg="add mod ord">
          <ac:chgData name="Katikhaneni, Adithi" userId="c76f0944-8b20-4f3b-9ccc-fe4c305598d5" providerId="ADAL" clId="{3BFE7604-AFDB-4B3C-A4D2-85118BC50ECA}" dt="2025-02-06T15:52:13.162" v="6254" actId="6549"/>
          <ac:spMkLst>
            <pc:docMk/>
            <pc:sldMk cId="1895430705" sldId="527"/>
            <ac:spMk id="4" creationId="{4E196782-42DD-AAEE-D836-FA05E2F33076}"/>
          </ac:spMkLst>
        </pc:spChg>
        <pc:spChg chg="add del mod ord">
          <ac:chgData name="Katikhaneni, Adithi" userId="c76f0944-8b20-4f3b-9ccc-fe4c305598d5" providerId="ADAL" clId="{3BFE7604-AFDB-4B3C-A4D2-85118BC50ECA}" dt="2025-02-06T15:51:56.435" v="6220" actId="700"/>
          <ac:spMkLst>
            <pc:docMk/>
            <pc:sldMk cId="1895430705" sldId="527"/>
            <ac:spMk id="5" creationId="{18BB9EBF-4E09-C497-A7C9-0E2580A1CE98}"/>
          </ac:spMkLst>
        </pc:spChg>
        <pc:spChg chg="add del mod ord">
          <ac:chgData name="Katikhaneni, Adithi" userId="c76f0944-8b20-4f3b-9ccc-fe4c305598d5" providerId="ADAL" clId="{3BFE7604-AFDB-4B3C-A4D2-85118BC50ECA}" dt="2025-02-06T15:52:15.477" v="6255" actId="478"/>
          <ac:spMkLst>
            <pc:docMk/>
            <pc:sldMk cId="1895430705" sldId="527"/>
            <ac:spMk id="6" creationId="{C214B507-BA75-15ED-9403-29654429BB60}"/>
          </ac:spMkLst>
        </pc:spChg>
      </pc:sldChg>
      <pc:sldChg chg="addSp delSp modSp new del mod">
        <pc:chgData name="Katikhaneni, Adithi" userId="c76f0944-8b20-4f3b-9ccc-fe4c305598d5" providerId="ADAL" clId="{3BFE7604-AFDB-4B3C-A4D2-85118BC50ECA}" dt="2025-02-06T15:38:48.285" v="5696" actId="47"/>
        <pc:sldMkLst>
          <pc:docMk/>
          <pc:sldMk cId="4008352912" sldId="528"/>
        </pc:sldMkLst>
        <pc:spChg chg="mod">
          <ac:chgData name="Katikhaneni, Adithi" userId="c76f0944-8b20-4f3b-9ccc-fe4c305598d5" providerId="ADAL" clId="{3BFE7604-AFDB-4B3C-A4D2-85118BC50ECA}" dt="2025-02-06T14:51:59.900" v="2396" actId="20577"/>
          <ac:spMkLst>
            <pc:docMk/>
            <pc:sldMk cId="4008352912" sldId="528"/>
            <ac:spMk id="2" creationId="{FC41D37D-6CC6-2D05-8257-966C676A65A9}"/>
          </ac:spMkLst>
        </pc:spChg>
        <pc:spChg chg="del">
          <ac:chgData name="Katikhaneni, Adithi" userId="c76f0944-8b20-4f3b-9ccc-fe4c305598d5" providerId="ADAL" clId="{3BFE7604-AFDB-4B3C-A4D2-85118BC50ECA}" dt="2025-02-06T14:52:24.890" v="2397" actId="22"/>
          <ac:spMkLst>
            <pc:docMk/>
            <pc:sldMk cId="4008352912" sldId="528"/>
            <ac:spMk id="3" creationId="{95DB09EC-BFC7-B6A2-4165-97E98EA33301}"/>
          </ac:spMkLst>
        </pc:spChg>
        <pc:picChg chg="add mod ord">
          <ac:chgData name="Katikhaneni, Adithi" userId="c76f0944-8b20-4f3b-9ccc-fe4c305598d5" providerId="ADAL" clId="{3BFE7604-AFDB-4B3C-A4D2-85118BC50ECA}" dt="2025-02-06T14:52:24.890" v="2397" actId="22"/>
          <ac:picMkLst>
            <pc:docMk/>
            <pc:sldMk cId="4008352912" sldId="528"/>
            <ac:picMk id="5" creationId="{F8DAAF49-8380-5AE6-53AC-5275C143A515}"/>
          </ac:picMkLst>
        </pc:picChg>
      </pc:sldChg>
      <pc:sldChg chg="addSp delSp modSp new mod">
        <pc:chgData name="Katikhaneni, Adithi" userId="c76f0944-8b20-4f3b-9ccc-fe4c305598d5" providerId="ADAL" clId="{3BFE7604-AFDB-4B3C-A4D2-85118BC50ECA}" dt="2025-02-06T15:23:55.862" v="5228" actId="20577"/>
        <pc:sldMkLst>
          <pc:docMk/>
          <pc:sldMk cId="1636742482" sldId="529"/>
        </pc:sldMkLst>
        <pc:spChg chg="mod">
          <ac:chgData name="Katikhaneni, Adithi" userId="c76f0944-8b20-4f3b-9ccc-fe4c305598d5" providerId="ADAL" clId="{3BFE7604-AFDB-4B3C-A4D2-85118BC50ECA}" dt="2025-02-06T15:23:55.862" v="5228" actId="20577"/>
          <ac:spMkLst>
            <pc:docMk/>
            <pc:sldMk cId="1636742482" sldId="529"/>
            <ac:spMk id="2" creationId="{32F3DDD9-5D3F-9E5B-3879-02318BCE2FD7}"/>
          </ac:spMkLst>
        </pc:spChg>
        <pc:spChg chg="del">
          <ac:chgData name="Katikhaneni, Adithi" userId="c76f0944-8b20-4f3b-9ccc-fe4c305598d5" providerId="ADAL" clId="{3BFE7604-AFDB-4B3C-A4D2-85118BC50ECA}" dt="2025-02-06T14:52:59.500" v="2412" actId="22"/>
          <ac:spMkLst>
            <pc:docMk/>
            <pc:sldMk cId="1636742482" sldId="529"/>
            <ac:spMk id="3" creationId="{0C32D7BB-FDA0-0671-DCF1-050AA0F9985A}"/>
          </ac:spMkLst>
        </pc:spChg>
        <pc:picChg chg="add mod ord">
          <ac:chgData name="Katikhaneni, Adithi" userId="c76f0944-8b20-4f3b-9ccc-fe4c305598d5" providerId="ADAL" clId="{3BFE7604-AFDB-4B3C-A4D2-85118BC50ECA}" dt="2025-02-06T14:52:59.500" v="2412" actId="22"/>
          <ac:picMkLst>
            <pc:docMk/>
            <pc:sldMk cId="1636742482" sldId="529"/>
            <ac:picMk id="5" creationId="{3C9BC811-50B8-F7A1-8BD3-001885A49457}"/>
          </ac:picMkLst>
        </pc:picChg>
      </pc:sldChg>
      <pc:sldChg chg="addSp delSp modSp new mod">
        <pc:chgData name="Katikhaneni, Adithi" userId="c76f0944-8b20-4f3b-9ccc-fe4c305598d5" providerId="ADAL" clId="{3BFE7604-AFDB-4B3C-A4D2-85118BC50ECA}" dt="2025-02-06T15:23:59.106" v="5235" actId="20577"/>
        <pc:sldMkLst>
          <pc:docMk/>
          <pc:sldMk cId="969605593" sldId="530"/>
        </pc:sldMkLst>
        <pc:spChg chg="mod">
          <ac:chgData name="Katikhaneni, Adithi" userId="c76f0944-8b20-4f3b-9ccc-fe4c305598d5" providerId="ADAL" clId="{3BFE7604-AFDB-4B3C-A4D2-85118BC50ECA}" dt="2025-02-06T15:23:59.106" v="5235" actId="20577"/>
          <ac:spMkLst>
            <pc:docMk/>
            <pc:sldMk cId="969605593" sldId="530"/>
            <ac:spMk id="2" creationId="{990EC1CB-4FB8-A219-44BE-29BD12BCFCA8}"/>
          </ac:spMkLst>
        </pc:spChg>
        <pc:spChg chg="del">
          <ac:chgData name="Katikhaneni, Adithi" userId="c76f0944-8b20-4f3b-9ccc-fe4c305598d5" providerId="ADAL" clId="{3BFE7604-AFDB-4B3C-A4D2-85118BC50ECA}" dt="2025-02-06T14:53:36.498" v="2429" actId="22"/>
          <ac:spMkLst>
            <pc:docMk/>
            <pc:sldMk cId="969605593" sldId="530"/>
            <ac:spMk id="3" creationId="{C531C28B-5E38-BACF-B782-ACA6B8D80941}"/>
          </ac:spMkLst>
        </pc:spChg>
        <pc:picChg chg="add mod ord">
          <ac:chgData name="Katikhaneni, Adithi" userId="c76f0944-8b20-4f3b-9ccc-fe4c305598d5" providerId="ADAL" clId="{3BFE7604-AFDB-4B3C-A4D2-85118BC50ECA}" dt="2025-02-06T14:53:36.498" v="2429" actId="22"/>
          <ac:picMkLst>
            <pc:docMk/>
            <pc:sldMk cId="969605593" sldId="530"/>
            <ac:picMk id="5" creationId="{AD81B088-84ED-D135-6ECC-D564047C523E}"/>
          </ac:picMkLst>
        </pc:picChg>
      </pc:sldChg>
      <pc:sldChg chg="addSp delSp modSp new mod">
        <pc:chgData name="Katikhaneni, Adithi" userId="c76f0944-8b20-4f3b-9ccc-fe4c305598d5" providerId="ADAL" clId="{3BFE7604-AFDB-4B3C-A4D2-85118BC50ECA}" dt="2025-02-06T15:38:51.183" v="5697"/>
        <pc:sldMkLst>
          <pc:docMk/>
          <pc:sldMk cId="2138375603" sldId="531"/>
        </pc:sldMkLst>
        <pc:spChg chg="mod">
          <ac:chgData name="Katikhaneni, Adithi" userId="c76f0944-8b20-4f3b-9ccc-fe4c305598d5" providerId="ADAL" clId="{3BFE7604-AFDB-4B3C-A4D2-85118BC50ECA}" dt="2025-02-06T15:24:04.308" v="5247" actId="20577"/>
          <ac:spMkLst>
            <pc:docMk/>
            <pc:sldMk cId="2138375603" sldId="531"/>
            <ac:spMk id="2" creationId="{A517C658-85A4-4738-0F27-B48F3930B16C}"/>
          </ac:spMkLst>
        </pc:spChg>
        <pc:spChg chg="del">
          <ac:chgData name="Katikhaneni, Adithi" userId="c76f0944-8b20-4f3b-9ccc-fe4c305598d5" providerId="ADAL" clId="{3BFE7604-AFDB-4B3C-A4D2-85118BC50ECA}" dt="2025-02-06T14:54:22.215" v="2444" actId="22"/>
          <ac:spMkLst>
            <pc:docMk/>
            <pc:sldMk cId="2138375603" sldId="531"/>
            <ac:spMk id="3" creationId="{565D04BB-D33C-FC77-BEB7-35181C5332C5}"/>
          </ac:spMkLst>
        </pc:spChg>
        <pc:spChg chg="add mod">
          <ac:chgData name="Katikhaneni, Adithi" userId="c76f0944-8b20-4f3b-9ccc-fe4c305598d5" providerId="ADAL" clId="{3BFE7604-AFDB-4B3C-A4D2-85118BC50ECA}" dt="2025-02-06T15:38:51.183" v="5697"/>
          <ac:spMkLst>
            <pc:docMk/>
            <pc:sldMk cId="2138375603" sldId="531"/>
            <ac:spMk id="6" creationId="{F77309BA-31F1-EA79-3EBC-FFC753D86CA1}"/>
          </ac:spMkLst>
        </pc:spChg>
        <pc:spChg chg="add mod">
          <ac:chgData name="Katikhaneni, Adithi" userId="c76f0944-8b20-4f3b-9ccc-fe4c305598d5" providerId="ADAL" clId="{3BFE7604-AFDB-4B3C-A4D2-85118BC50ECA}" dt="2025-02-06T15:38:51.183" v="5697"/>
          <ac:spMkLst>
            <pc:docMk/>
            <pc:sldMk cId="2138375603" sldId="531"/>
            <ac:spMk id="7" creationId="{1BDEF958-541B-3D15-F9FE-AABF79857179}"/>
          </ac:spMkLst>
        </pc:spChg>
        <pc:spChg chg="add mod">
          <ac:chgData name="Katikhaneni, Adithi" userId="c76f0944-8b20-4f3b-9ccc-fe4c305598d5" providerId="ADAL" clId="{3BFE7604-AFDB-4B3C-A4D2-85118BC50ECA}" dt="2025-02-06T15:38:51.183" v="5697"/>
          <ac:spMkLst>
            <pc:docMk/>
            <pc:sldMk cId="2138375603" sldId="531"/>
            <ac:spMk id="8" creationId="{9858A57B-9068-41DB-666C-939F45C4953A}"/>
          </ac:spMkLst>
        </pc:spChg>
        <pc:spChg chg="add mod">
          <ac:chgData name="Katikhaneni, Adithi" userId="c76f0944-8b20-4f3b-9ccc-fe4c305598d5" providerId="ADAL" clId="{3BFE7604-AFDB-4B3C-A4D2-85118BC50ECA}" dt="2025-02-06T15:38:51.183" v="5697"/>
          <ac:spMkLst>
            <pc:docMk/>
            <pc:sldMk cId="2138375603" sldId="531"/>
            <ac:spMk id="9" creationId="{D1D837BE-7F09-D5FA-53DA-6A554922200E}"/>
          </ac:spMkLst>
        </pc:spChg>
        <pc:spChg chg="add mod">
          <ac:chgData name="Katikhaneni, Adithi" userId="c76f0944-8b20-4f3b-9ccc-fe4c305598d5" providerId="ADAL" clId="{3BFE7604-AFDB-4B3C-A4D2-85118BC50ECA}" dt="2025-02-06T15:38:51.183" v="5697"/>
          <ac:spMkLst>
            <pc:docMk/>
            <pc:sldMk cId="2138375603" sldId="531"/>
            <ac:spMk id="10" creationId="{92EC9785-46B4-71A3-C833-0DB265F876D0}"/>
          </ac:spMkLst>
        </pc:spChg>
        <pc:spChg chg="add mod">
          <ac:chgData name="Katikhaneni, Adithi" userId="c76f0944-8b20-4f3b-9ccc-fe4c305598d5" providerId="ADAL" clId="{3BFE7604-AFDB-4B3C-A4D2-85118BC50ECA}" dt="2025-02-06T15:38:51.183" v="5697"/>
          <ac:spMkLst>
            <pc:docMk/>
            <pc:sldMk cId="2138375603" sldId="531"/>
            <ac:spMk id="11" creationId="{AF983DF4-706E-B56D-4969-40313D6B7D7E}"/>
          </ac:spMkLst>
        </pc:spChg>
        <pc:spChg chg="add mod">
          <ac:chgData name="Katikhaneni, Adithi" userId="c76f0944-8b20-4f3b-9ccc-fe4c305598d5" providerId="ADAL" clId="{3BFE7604-AFDB-4B3C-A4D2-85118BC50ECA}" dt="2025-02-06T15:38:51.183" v="5697"/>
          <ac:spMkLst>
            <pc:docMk/>
            <pc:sldMk cId="2138375603" sldId="531"/>
            <ac:spMk id="12" creationId="{6EFD8589-D4C0-DE99-CE81-DF52483A6A9C}"/>
          </ac:spMkLst>
        </pc:spChg>
        <pc:spChg chg="add mod">
          <ac:chgData name="Katikhaneni, Adithi" userId="c76f0944-8b20-4f3b-9ccc-fe4c305598d5" providerId="ADAL" clId="{3BFE7604-AFDB-4B3C-A4D2-85118BC50ECA}" dt="2025-02-06T15:38:51.183" v="5697"/>
          <ac:spMkLst>
            <pc:docMk/>
            <pc:sldMk cId="2138375603" sldId="531"/>
            <ac:spMk id="13" creationId="{EEFB7D1E-BE74-2683-F4D6-5DC5EFF59186}"/>
          </ac:spMkLst>
        </pc:spChg>
        <pc:spChg chg="add mod">
          <ac:chgData name="Katikhaneni, Adithi" userId="c76f0944-8b20-4f3b-9ccc-fe4c305598d5" providerId="ADAL" clId="{3BFE7604-AFDB-4B3C-A4D2-85118BC50ECA}" dt="2025-02-06T15:38:51.183" v="5697"/>
          <ac:spMkLst>
            <pc:docMk/>
            <pc:sldMk cId="2138375603" sldId="531"/>
            <ac:spMk id="14" creationId="{86AEA4BB-C1AC-BEA0-F180-0958684020E5}"/>
          </ac:spMkLst>
        </pc:spChg>
        <pc:picChg chg="add mod ord">
          <ac:chgData name="Katikhaneni, Adithi" userId="c76f0944-8b20-4f3b-9ccc-fe4c305598d5" providerId="ADAL" clId="{3BFE7604-AFDB-4B3C-A4D2-85118BC50ECA}" dt="2025-02-06T14:54:22.215" v="2444" actId="22"/>
          <ac:picMkLst>
            <pc:docMk/>
            <pc:sldMk cId="2138375603" sldId="531"/>
            <ac:picMk id="5" creationId="{09C531F0-12D8-6E81-CBA0-B9B577A155BF}"/>
          </ac:picMkLst>
        </pc:picChg>
      </pc:sldChg>
      <pc:sldChg chg="addSp delSp modSp new mod">
        <pc:chgData name="Katikhaneni, Adithi" userId="c76f0944-8b20-4f3b-9ccc-fe4c305598d5" providerId="ADAL" clId="{3BFE7604-AFDB-4B3C-A4D2-85118BC50ECA}" dt="2025-02-06T15:24:07.569" v="5254" actId="20577"/>
        <pc:sldMkLst>
          <pc:docMk/>
          <pc:sldMk cId="3412441991" sldId="532"/>
        </pc:sldMkLst>
        <pc:spChg chg="mod">
          <ac:chgData name="Katikhaneni, Adithi" userId="c76f0944-8b20-4f3b-9ccc-fe4c305598d5" providerId="ADAL" clId="{3BFE7604-AFDB-4B3C-A4D2-85118BC50ECA}" dt="2025-02-06T15:24:07.569" v="5254" actId="20577"/>
          <ac:spMkLst>
            <pc:docMk/>
            <pc:sldMk cId="3412441991" sldId="532"/>
            <ac:spMk id="2" creationId="{C33C3F8F-CB23-036B-0F6C-FAFD06DA12F7}"/>
          </ac:spMkLst>
        </pc:spChg>
        <pc:spChg chg="del">
          <ac:chgData name="Katikhaneni, Adithi" userId="c76f0944-8b20-4f3b-9ccc-fe4c305598d5" providerId="ADAL" clId="{3BFE7604-AFDB-4B3C-A4D2-85118BC50ECA}" dt="2025-02-06T14:54:53.353" v="2459" actId="22"/>
          <ac:spMkLst>
            <pc:docMk/>
            <pc:sldMk cId="3412441991" sldId="532"/>
            <ac:spMk id="3" creationId="{7328B4EC-17DA-08FA-9041-CA47E837A1AE}"/>
          </ac:spMkLst>
        </pc:spChg>
        <pc:picChg chg="add mod ord">
          <ac:chgData name="Katikhaneni, Adithi" userId="c76f0944-8b20-4f3b-9ccc-fe4c305598d5" providerId="ADAL" clId="{3BFE7604-AFDB-4B3C-A4D2-85118BC50ECA}" dt="2025-02-06T14:54:53.353" v="2459" actId="22"/>
          <ac:picMkLst>
            <pc:docMk/>
            <pc:sldMk cId="3412441991" sldId="532"/>
            <ac:picMk id="5" creationId="{94D631E8-459A-400A-8102-1C14B0A37152}"/>
          </ac:picMkLst>
        </pc:picChg>
      </pc:sldChg>
      <pc:sldChg chg="addSp delSp modSp new mod">
        <pc:chgData name="Katikhaneni, Adithi" userId="c76f0944-8b20-4f3b-9ccc-fe4c305598d5" providerId="ADAL" clId="{3BFE7604-AFDB-4B3C-A4D2-85118BC50ECA}" dt="2025-02-06T15:45:24.679" v="5900"/>
        <pc:sldMkLst>
          <pc:docMk/>
          <pc:sldMk cId="330477713" sldId="533"/>
        </pc:sldMkLst>
        <pc:spChg chg="mod">
          <ac:chgData name="Katikhaneni, Adithi" userId="c76f0944-8b20-4f3b-9ccc-fe4c305598d5" providerId="ADAL" clId="{3BFE7604-AFDB-4B3C-A4D2-85118BC50ECA}" dt="2025-02-06T15:24:11.936" v="5264" actId="20577"/>
          <ac:spMkLst>
            <pc:docMk/>
            <pc:sldMk cId="330477713" sldId="533"/>
            <ac:spMk id="2" creationId="{A9C55314-4301-EBC5-7748-8CF81D9DAD0B}"/>
          </ac:spMkLst>
        </pc:spChg>
        <pc:spChg chg="del">
          <ac:chgData name="Katikhaneni, Adithi" userId="c76f0944-8b20-4f3b-9ccc-fe4c305598d5" providerId="ADAL" clId="{3BFE7604-AFDB-4B3C-A4D2-85118BC50ECA}" dt="2025-02-06T14:55:32.560" v="2476" actId="22"/>
          <ac:spMkLst>
            <pc:docMk/>
            <pc:sldMk cId="330477713" sldId="533"/>
            <ac:spMk id="3" creationId="{497C0D3B-E55F-B392-7D01-C156562E7F79}"/>
          </ac:spMkLst>
        </pc:spChg>
        <pc:spChg chg="add mod">
          <ac:chgData name="Katikhaneni, Adithi" userId="c76f0944-8b20-4f3b-9ccc-fe4c305598d5" providerId="ADAL" clId="{3BFE7604-AFDB-4B3C-A4D2-85118BC50ECA}" dt="2025-02-06T15:45:24.679" v="5900"/>
          <ac:spMkLst>
            <pc:docMk/>
            <pc:sldMk cId="330477713" sldId="533"/>
            <ac:spMk id="6" creationId="{CB190ECE-7C20-F718-120B-72912D2C38D4}"/>
          </ac:spMkLst>
        </pc:spChg>
        <pc:spChg chg="add mod">
          <ac:chgData name="Katikhaneni, Adithi" userId="c76f0944-8b20-4f3b-9ccc-fe4c305598d5" providerId="ADAL" clId="{3BFE7604-AFDB-4B3C-A4D2-85118BC50ECA}" dt="2025-02-06T15:45:24.679" v="5900"/>
          <ac:spMkLst>
            <pc:docMk/>
            <pc:sldMk cId="330477713" sldId="533"/>
            <ac:spMk id="7" creationId="{57FF19ED-23E2-B805-AFAD-15B3837B9FDC}"/>
          </ac:spMkLst>
        </pc:spChg>
        <pc:spChg chg="add mod">
          <ac:chgData name="Katikhaneni, Adithi" userId="c76f0944-8b20-4f3b-9ccc-fe4c305598d5" providerId="ADAL" clId="{3BFE7604-AFDB-4B3C-A4D2-85118BC50ECA}" dt="2025-02-06T15:45:24.679" v="5900"/>
          <ac:spMkLst>
            <pc:docMk/>
            <pc:sldMk cId="330477713" sldId="533"/>
            <ac:spMk id="8" creationId="{584FE3F2-E7B7-D188-DC3D-11B2F5D3B07C}"/>
          </ac:spMkLst>
        </pc:spChg>
        <pc:spChg chg="add mod">
          <ac:chgData name="Katikhaneni, Adithi" userId="c76f0944-8b20-4f3b-9ccc-fe4c305598d5" providerId="ADAL" clId="{3BFE7604-AFDB-4B3C-A4D2-85118BC50ECA}" dt="2025-02-06T15:45:24.679" v="5900"/>
          <ac:spMkLst>
            <pc:docMk/>
            <pc:sldMk cId="330477713" sldId="533"/>
            <ac:spMk id="9" creationId="{4DD5BF2B-2277-0AA3-8843-095F0D87D680}"/>
          </ac:spMkLst>
        </pc:spChg>
        <pc:spChg chg="add mod">
          <ac:chgData name="Katikhaneni, Adithi" userId="c76f0944-8b20-4f3b-9ccc-fe4c305598d5" providerId="ADAL" clId="{3BFE7604-AFDB-4B3C-A4D2-85118BC50ECA}" dt="2025-02-06T15:45:24.679" v="5900"/>
          <ac:spMkLst>
            <pc:docMk/>
            <pc:sldMk cId="330477713" sldId="533"/>
            <ac:spMk id="10" creationId="{9276AEC2-3B18-4E7C-784B-40A351E1CA31}"/>
          </ac:spMkLst>
        </pc:spChg>
        <pc:spChg chg="add mod">
          <ac:chgData name="Katikhaneni, Adithi" userId="c76f0944-8b20-4f3b-9ccc-fe4c305598d5" providerId="ADAL" clId="{3BFE7604-AFDB-4B3C-A4D2-85118BC50ECA}" dt="2025-02-06T15:45:24.679" v="5900"/>
          <ac:spMkLst>
            <pc:docMk/>
            <pc:sldMk cId="330477713" sldId="533"/>
            <ac:spMk id="11" creationId="{FB7A01AE-D717-2E68-07AB-42ED980C3A40}"/>
          </ac:spMkLst>
        </pc:spChg>
        <pc:spChg chg="add mod">
          <ac:chgData name="Katikhaneni, Adithi" userId="c76f0944-8b20-4f3b-9ccc-fe4c305598d5" providerId="ADAL" clId="{3BFE7604-AFDB-4B3C-A4D2-85118BC50ECA}" dt="2025-02-06T15:45:24.679" v="5900"/>
          <ac:spMkLst>
            <pc:docMk/>
            <pc:sldMk cId="330477713" sldId="533"/>
            <ac:spMk id="12" creationId="{0299EFDB-C47B-D44D-8E06-19E981235760}"/>
          </ac:spMkLst>
        </pc:spChg>
        <pc:spChg chg="add mod">
          <ac:chgData name="Katikhaneni, Adithi" userId="c76f0944-8b20-4f3b-9ccc-fe4c305598d5" providerId="ADAL" clId="{3BFE7604-AFDB-4B3C-A4D2-85118BC50ECA}" dt="2025-02-06T15:45:24.679" v="5900"/>
          <ac:spMkLst>
            <pc:docMk/>
            <pc:sldMk cId="330477713" sldId="533"/>
            <ac:spMk id="13" creationId="{B9A56720-7E1E-0FD2-BDE9-68EAD9B3C7F8}"/>
          </ac:spMkLst>
        </pc:spChg>
        <pc:picChg chg="add mod ord">
          <ac:chgData name="Katikhaneni, Adithi" userId="c76f0944-8b20-4f3b-9ccc-fe4c305598d5" providerId="ADAL" clId="{3BFE7604-AFDB-4B3C-A4D2-85118BC50ECA}" dt="2025-02-06T14:55:32.560" v="2476" actId="22"/>
          <ac:picMkLst>
            <pc:docMk/>
            <pc:sldMk cId="330477713" sldId="533"/>
            <ac:picMk id="5" creationId="{2B8EA914-F6C0-3B84-FBA8-D0F19E57C935}"/>
          </ac:picMkLst>
        </pc:picChg>
      </pc:sldChg>
      <pc:sldChg chg="addSp delSp modSp new mod">
        <pc:chgData name="Katikhaneni, Adithi" userId="c76f0944-8b20-4f3b-9ccc-fe4c305598d5" providerId="ADAL" clId="{3BFE7604-AFDB-4B3C-A4D2-85118BC50ECA}" dt="2025-02-06T15:24:16.632" v="5276" actId="20577"/>
        <pc:sldMkLst>
          <pc:docMk/>
          <pc:sldMk cId="2941221319" sldId="534"/>
        </pc:sldMkLst>
        <pc:spChg chg="mod">
          <ac:chgData name="Katikhaneni, Adithi" userId="c76f0944-8b20-4f3b-9ccc-fe4c305598d5" providerId="ADAL" clId="{3BFE7604-AFDB-4B3C-A4D2-85118BC50ECA}" dt="2025-02-06T15:24:16.632" v="5276" actId="20577"/>
          <ac:spMkLst>
            <pc:docMk/>
            <pc:sldMk cId="2941221319" sldId="534"/>
            <ac:spMk id="2" creationId="{2CA2FB54-328E-7D3E-1A4C-B6A1A419DC74}"/>
          </ac:spMkLst>
        </pc:spChg>
        <pc:spChg chg="del">
          <ac:chgData name="Katikhaneni, Adithi" userId="c76f0944-8b20-4f3b-9ccc-fe4c305598d5" providerId="ADAL" clId="{3BFE7604-AFDB-4B3C-A4D2-85118BC50ECA}" dt="2025-02-06T14:56:07.139" v="2491" actId="22"/>
          <ac:spMkLst>
            <pc:docMk/>
            <pc:sldMk cId="2941221319" sldId="534"/>
            <ac:spMk id="3" creationId="{0EB6043F-93E8-3863-4CA9-FFED9FE2397C}"/>
          </ac:spMkLst>
        </pc:spChg>
        <pc:picChg chg="add mod ord">
          <ac:chgData name="Katikhaneni, Adithi" userId="c76f0944-8b20-4f3b-9ccc-fe4c305598d5" providerId="ADAL" clId="{3BFE7604-AFDB-4B3C-A4D2-85118BC50ECA}" dt="2025-02-06T14:56:07.139" v="2491" actId="22"/>
          <ac:picMkLst>
            <pc:docMk/>
            <pc:sldMk cId="2941221319" sldId="534"/>
            <ac:picMk id="5" creationId="{632314A1-FB05-BC71-74D5-93C55C635852}"/>
          </ac:picMkLst>
        </pc:picChg>
      </pc:sldChg>
      <pc:sldChg chg="addSp delSp modSp new mod">
        <pc:chgData name="Katikhaneni, Adithi" userId="c76f0944-8b20-4f3b-9ccc-fe4c305598d5" providerId="ADAL" clId="{3BFE7604-AFDB-4B3C-A4D2-85118BC50ECA}" dt="2025-02-06T15:46:15.680" v="5909"/>
        <pc:sldMkLst>
          <pc:docMk/>
          <pc:sldMk cId="34748399" sldId="535"/>
        </pc:sldMkLst>
        <pc:spChg chg="mod">
          <ac:chgData name="Katikhaneni, Adithi" userId="c76f0944-8b20-4f3b-9ccc-fe4c305598d5" providerId="ADAL" clId="{3BFE7604-AFDB-4B3C-A4D2-85118BC50ECA}" dt="2025-02-06T15:24:23.088" v="5283" actId="20577"/>
          <ac:spMkLst>
            <pc:docMk/>
            <pc:sldMk cId="34748399" sldId="535"/>
            <ac:spMk id="2" creationId="{7DA1791D-6F52-2AC8-1108-7E097DD29DDC}"/>
          </ac:spMkLst>
        </pc:spChg>
        <pc:spChg chg="del">
          <ac:chgData name="Katikhaneni, Adithi" userId="c76f0944-8b20-4f3b-9ccc-fe4c305598d5" providerId="ADAL" clId="{3BFE7604-AFDB-4B3C-A4D2-85118BC50ECA}" dt="2025-02-06T14:56:40.478" v="2506" actId="22"/>
          <ac:spMkLst>
            <pc:docMk/>
            <pc:sldMk cId="34748399" sldId="535"/>
            <ac:spMk id="3" creationId="{616F2B53-4C91-0046-D494-35D63B81BA27}"/>
          </ac:spMkLst>
        </pc:spChg>
        <pc:spChg chg="add mod">
          <ac:chgData name="Katikhaneni, Adithi" userId="c76f0944-8b20-4f3b-9ccc-fe4c305598d5" providerId="ADAL" clId="{3BFE7604-AFDB-4B3C-A4D2-85118BC50ECA}" dt="2025-02-06T15:46:15.680" v="5909"/>
          <ac:spMkLst>
            <pc:docMk/>
            <pc:sldMk cId="34748399" sldId="535"/>
            <ac:spMk id="6" creationId="{9B2F4E70-52D2-469C-2612-1091D537C801}"/>
          </ac:spMkLst>
        </pc:spChg>
        <pc:spChg chg="add mod">
          <ac:chgData name="Katikhaneni, Adithi" userId="c76f0944-8b20-4f3b-9ccc-fe4c305598d5" providerId="ADAL" clId="{3BFE7604-AFDB-4B3C-A4D2-85118BC50ECA}" dt="2025-02-06T15:46:15.680" v="5909"/>
          <ac:spMkLst>
            <pc:docMk/>
            <pc:sldMk cId="34748399" sldId="535"/>
            <ac:spMk id="7" creationId="{6CDE607F-4DEA-8714-B0D9-B81105E82D68}"/>
          </ac:spMkLst>
        </pc:spChg>
        <pc:spChg chg="add mod">
          <ac:chgData name="Katikhaneni, Adithi" userId="c76f0944-8b20-4f3b-9ccc-fe4c305598d5" providerId="ADAL" clId="{3BFE7604-AFDB-4B3C-A4D2-85118BC50ECA}" dt="2025-02-06T15:46:15.680" v="5909"/>
          <ac:spMkLst>
            <pc:docMk/>
            <pc:sldMk cId="34748399" sldId="535"/>
            <ac:spMk id="8" creationId="{DBB688D4-1B7F-A181-4E0E-5F6392E9E849}"/>
          </ac:spMkLst>
        </pc:spChg>
        <pc:picChg chg="add mod ord">
          <ac:chgData name="Katikhaneni, Adithi" userId="c76f0944-8b20-4f3b-9ccc-fe4c305598d5" providerId="ADAL" clId="{3BFE7604-AFDB-4B3C-A4D2-85118BC50ECA}" dt="2025-02-06T14:56:40.478" v="2506" actId="22"/>
          <ac:picMkLst>
            <pc:docMk/>
            <pc:sldMk cId="34748399" sldId="535"/>
            <ac:picMk id="5" creationId="{690CA59E-6C7E-14AE-9236-45F78BBF5DD2}"/>
          </ac:picMkLst>
        </pc:picChg>
      </pc:sldChg>
      <pc:sldChg chg="addSp delSp modSp new mod">
        <pc:chgData name="Katikhaneni, Adithi" userId="c76f0944-8b20-4f3b-9ccc-fe4c305598d5" providerId="ADAL" clId="{3BFE7604-AFDB-4B3C-A4D2-85118BC50ECA}" dt="2025-02-06T15:24:29.519" v="5290" actId="20577"/>
        <pc:sldMkLst>
          <pc:docMk/>
          <pc:sldMk cId="3901167121" sldId="536"/>
        </pc:sldMkLst>
        <pc:spChg chg="mod">
          <ac:chgData name="Katikhaneni, Adithi" userId="c76f0944-8b20-4f3b-9ccc-fe4c305598d5" providerId="ADAL" clId="{3BFE7604-AFDB-4B3C-A4D2-85118BC50ECA}" dt="2025-02-06T15:24:29.519" v="5290" actId="20577"/>
          <ac:spMkLst>
            <pc:docMk/>
            <pc:sldMk cId="3901167121" sldId="536"/>
            <ac:spMk id="2" creationId="{6D9ED491-76A8-03AA-339A-126AE34E3B44}"/>
          </ac:spMkLst>
        </pc:spChg>
        <pc:spChg chg="del">
          <ac:chgData name="Katikhaneni, Adithi" userId="c76f0944-8b20-4f3b-9ccc-fe4c305598d5" providerId="ADAL" clId="{3BFE7604-AFDB-4B3C-A4D2-85118BC50ECA}" dt="2025-02-06T14:57:01.029" v="2523" actId="22"/>
          <ac:spMkLst>
            <pc:docMk/>
            <pc:sldMk cId="3901167121" sldId="536"/>
            <ac:spMk id="3" creationId="{0F294961-EC3F-95B3-6C25-3F337E2826B3}"/>
          </ac:spMkLst>
        </pc:spChg>
        <pc:picChg chg="add mod ord">
          <ac:chgData name="Katikhaneni, Adithi" userId="c76f0944-8b20-4f3b-9ccc-fe4c305598d5" providerId="ADAL" clId="{3BFE7604-AFDB-4B3C-A4D2-85118BC50ECA}" dt="2025-02-06T14:57:01.029" v="2523" actId="22"/>
          <ac:picMkLst>
            <pc:docMk/>
            <pc:sldMk cId="3901167121" sldId="536"/>
            <ac:picMk id="5" creationId="{243FE5E9-7942-763C-831D-4586F6028FD0}"/>
          </ac:picMkLst>
        </pc:picChg>
      </pc:sldChg>
      <pc:sldChg chg="addSp delSp modSp new mod">
        <pc:chgData name="Katikhaneni, Adithi" userId="c76f0944-8b20-4f3b-9ccc-fe4c305598d5" providerId="ADAL" clId="{3BFE7604-AFDB-4B3C-A4D2-85118BC50ECA}" dt="2025-02-06T15:24:38.949" v="5308" actId="20577"/>
        <pc:sldMkLst>
          <pc:docMk/>
          <pc:sldMk cId="456747844" sldId="537"/>
        </pc:sldMkLst>
        <pc:spChg chg="mod">
          <ac:chgData name="Katikhaneni, Adithi" userId="c76f0944-8b20-4f3b-9ccc-fe4c305598d5" providerId="ADAL" clId="{3BFE7604-AFDB-4B3C-A4D2-85118BC50ECA}" dt="2025-02-06T15:24:38.949" v="5308" actId="20577"/>
          <ac:spMkLst>
            <pc:docMk/>
            <pc:sldMk cId="456747844" sldId="537"/>
            <ac:spMk id="2" creationId="{CE792932-9561-BE6B-EF8B-583F400D06A0}"/>
          </ac:spMkLst>
        </pc:spChg>
        <pc:spChg chg="del">
          <ac:chgData name="Katikhaneni, Adithi" userId="c76f0944-8b20-4f3b-9ccc-fe4c305598d5" providerId="ADAL" clId="{3BFE7604-AFDB-4B3C-A4D2-85118BC50ECA}" dt="2025-02-06T14:57:31.311" v="2543" actId="22"/>
          <ac:spMkLst>
            <pc:docMk/>
            <pc:sldMk cId="456747844" sldId="537"/>
            <ac:spMk id="3" creationId="{603FA6A7-5616-F3EB-6EE3-01BB2CB19118}"/>
          </ac:spMkLst>
        </pc:spChg>
        <pc:picChg chg="add mod ord">
          <ac:chgData name="Katikhaneni, Adithi" userId="c76f0944-8b20-4f3b-9ccc-fe4c305598d5" providerId="ADAL" clId="{3BFE7604-AFDB-4B3C-A4D2-85118BC50ECA}" dt="2025-02-06T14:57:31.311" v="2543" actId="22"/>
          <ac:picMkLst>
            <pc:docMk/>
            <pc:sldMk cId="456747844" sldId="537"/>
            <ac:picMk id="5" creationId="{BDAD18DF-393C-5E81-A147-6CDB85F8BE2F}"/>
          </ac:picMkLst>
        </pc:picChg>
      </pc:sldChg>
      <pc:sldChg chg="addSp delSp modSp new mod">
        <pc:chgData name="Katikhaneni, Adithi" userId="c76f0944-8b20-4f3b-9ccc-fe4c305598d5" providerId="ADAL" clId="{3BFE7604-AFDB-4B3C-A4D2-85118BC50ECA}" dt="2025-02-06T15:46:52.634" v="5913"/>
        <pc:sldMkLst>
          <pc:docMk/>
          <pc:sldMk cId="145309278" sldId="538"/>
        </pc:sldMkLst>
        <pc:spChg chg="mod">
          <ac:chgData name="Katikhaneni, Adithi" userId="c76f0944-8b20-4f3b-9ccc-fe4c305598d5" providerId="ADAL" clId="{3BFE7604-AFDB-4B3C-A4D2-85118BC50ECA}" dt="2025-02-06T15:24:48.486" v="5319" actId="20577"/>
          <ac:spMkLst>
            <pc:docMk/>
            <pc:sldMk cId="145309278" sldId="538"/>
            <ac:spMk id="2" creationId="{43211C6A-29B5-8815-5FC3-3D07D88A1477}"/>
          </ac:spMkLst>
        </pc:spChg>
        <pc:spChg chg="del">
          <ac:chgData name="Katikhaneni, Adithi" userId="c76f0944-8b20-4f3b-9ccc-fe4c305598d5" providerId="ADAL" clId="{3BFE7604-AFDB-4B3C-A4D2-85118BC50ECA}" dt="2025-02-06T14:58:06.332" v="2562" actId="22"/>
          <ac:spMkLst>
            <pc:docMk/>
            <pc:sldMk cId="145309278" sldId="538"/>
            <ac:spMk id="3" creationId="{C3AD6FF0-B099-9AE1-6E5F-D024363DC9B4}"/>
          </ac:spMkLst>
        </pc:spChg>
        <pc:spChg chg="add mod">
          <ac:chgData name="Katikhaneni, Adithi" userId="c76f0944-8b20-4f3b-9ccc-fe4c305598d5" providerId="ADAL" clId="{3BFE7604-AFDB-4B3C-A4D2-85118BC50ECA}" dt="2025-02-06T15:46:52.634" v="5913"/>
          <ac:spMkLst>
            <pc:docMk/>
            <pc:sldMk cId="145309278" sldId="538"/>
            <ac:spMk id="6" creationId="{5B628AC9-5C40-F86D-66DD-A873E07F9D76}"/>
          </ac:spMkLst>
        </pc:spChg>
        <pc:spChg chg="add mod">
          <ac:chgData name="Katikhaneni, Adithi" userId="c76f0944-8b20-4f3b-9ccc-fe4c305598d5" providerId="ADAL" clId="{3BFE7604-AFDB-4B3C-A4D2-85118BC50ECA}" dt="2025-02-06T15:46:52.634" v="5913"/>
          <ac:spMkLst>
            <pc:docMk/>
            <pc:sldMk cId="145309278" sldId="538"/>
            <ac:spMk id="7" creationId="{A0BC3FCB-BA4A-C5C7-F506-DBB124707191}"/>
          </ac:spMkLst>
        </pc:spChg>
        <pc:spChg chg="add mod">
          <ac:chgData name="Katikhaneni, Adithi" userId="c76f0944-8b20-4f3b-9ccc-fe4c305598d5" providerId="ADAL" clId="{3BFE7604-AFDB-4B3C-A4D2-85118BC50ECA}" dt="2025-02-06T15:46:52.634" v="5913"/>
          <ac:spMkLst>
            <pc:docMk/>
            <pc:sldMk cId="145309278" sldId="538"/>
            <ac:spMk id="8" creationId="{15C22FA3-222D-E60F-D259-303D8A143D12}"/>
          </ac:spMkLst>
        </pc:spChg>
        <pc:picChg chg="add mod ord">
          <ac:chgData name="Katikhaneni, Adithi" userId="c76f0944-8b20-4f3b-9ccc-fe4c305598d5" providerId="ADAL" clId="{3BFE7604-AFDB-4B3C-A4D2-85118BC50ECA}" dt="2025-02-06T14:58:06.332" v="2562" actId="22"/>
          <ac:picMkLst>
            <pc:docMk/>
            <pc:sldMk cId="145309278" sldId="538"/>
            <ac:picMk id="5" creationId="{AAC159CC-E42F-FB98-C23E-F386610580FA}"/>
          </ac:picMkLst>
        </pc:picChg>
      </pc:sldChg>
      <pc:sldChg chg="addSp delSp modSp new mod">
        <pc:chgData name="Katikhaneni, Adithi" userId="c76f0944-8b20-4f3b-9ccc-fe4c305598d5" providerId="ADAL" clId="{3BFE7604-AFDB-4B3C-A4D2-85118BC50ECA}" dt="2025-02-06T15:24:54.459" v="5327" actId="20577"/>
        <pc:sldMkLst>
          <pc:docMk/>
          <pc:sldMk cId="3051320518" sldId="539"/>
        </pc:sldMkLst>
        <pc:spChg chg="mod">
          <ac:chgData name="Katikhaneni, Adithi" userId="c76f0944-8b20-4f3b-9ccc-fe4c305598d5" providerId="ADAL" clId="{3BFE7604-AFDB-4B3C-A4D2-85118BC50ECA}" dt="2025-02-06T15:24:54.459" v="5327" actId="20577"/>
          <ac:spMkLst>
            <pc:docMk/>
            <pc:sldMk cId="3051320518" sldId="539"/>
            <ac:spMk id="2" creationId="{349132C0-AF8F-A898-BF16-6B2D7462B9BA}"/>
          </ac:spMkLst>
        </pc:spChg>
        <pc:spChg chg="del">
          <ac:chgData name="Katikhaneni, Adithi" userId="c76f0944-8b20-4f3b-9ccc-fe4c305598d5" providerId="ADAL" clId="{3BFE7604-AFDB-4B3C-A4D2-85118BC50ECA}" dt="2025-02-06T14:58:40.990" v="2578" actId="22"/>
          <ac:spMkLst>
            <pc:docMk/>
            <pc:sldMk cId="3051320518" sldId="539"/>
            <ac:spMk id="3" creationId="{935E9111-3D11-5941-5F99-5BF3D3ECFB81}"/>
          </ac:spMkLst>
        </pc:spChg>
        <pc:picChg chg="add mod ord">
          <ac:chgData name="Katikhaneni, Adithi" userId="c76f0944-8b20-4f3b-9ccc-fe4c305598d5" providerId="ADAL" clId="{3BFE7604-AFDB-4B3C-A4D2-85118BC50ECA}" dt="2025-02-06T14:58:40.990" v="2578" actId="22"/>
          <ac:picMkLst>
            <pc:docMk/>
            <pc:sldMk cId="3051320518" sldId="539"/>
            <ac:picMk id="5" creationId="{D2E4F37C-006B-0820-19BD-A63262FDE72C}"/>
          </ac:picMkLst>
        </pc:picChg>
      </pc:sldChg>
      <pc:sldChg chg="addSp delSp modSp new mod">
        <pc:chgData name="Katikhaneni, Adithi" userId="c76f0944-8b20-4f3b-9ccc-fe4c305598d5" providerId="ADAL" clId="{3BFE7604-AFDB-4B3C-A4D2-85118BC50ECA}" dt="2025-02-06T15:25:00.148" v="5340" actId="20577"/>
        <pc:sldMkLst>
          <pc:docMk/>
          <pc:sldMk cId="1823925958" sldId="540"/>
        </pc:sldMkLst>
        <pc:spChg chg="mod">
          <ac:chgData name="Katikhaneni, Adithi" userId="c76f0944-8b20-4f3b-9ccc-fe4c305598d5" providerId="ADAL" clId="{3BFE7604-AFDB-4B3C-A4D2-85118BC50ECA}" dt="2025-02-06T15:25:00.148" v="5340" actId="20577"/>
          <ac:spMkLst>
            <pc:docMk/>
            <pc:sldMk cId="1823925958" sldId="540"/>
            <ac:spMk id="2" creationId="{CD5C10C1-1F94-80E3-4838-379A5FFE02F2}"/>
          </ac:spMkLst>
        </pc:spChg>
        <pc:spChg chg="del">
          <ac:chgData name="Katikhaneni, Adithi" userId="c76f0944-8b20-4f3b-9ccc-fe4c305598d5" providerId="ADAL" clId="{3BFE7604-AFDB-4B3C-A4D2-85118BC50ECA}" dt="2025-02-06T14:59:05.743" v="2594" actId="22"/>
          <ac:spMkLst>
            <pc:docMk/>
            <pc:sldMk cId="1823925958" sldId="540"/>
            <ac:spMk id="3" creationId="{D6DE3AEB-A991-D4D1-D344-9737A8458B02}"/>
          </ac:spMkLst>
        </pc:spChg>
        <pc:picChg chg="add mod ord">
          <ac:chgData name="Katikhaneni, Adithi" userId="c76f0944-8b20-4f3b-9ccc-fe4c305598d5" providerId="ADAL" clId="{3BFE7604-AFDB-4B3C-A4D2-85118BC50ECA}" dt="2025-02-06T14:59:05.743" v="2594" actId="22"/>
          <ac:picMkLst>
            <pc:docMk/>
            <pc:sldMk cId="1823925958" sldId="540"/>
            <ac:picMk id="5" creationId="{F42265E6-B2F1-24EA-F6F8-76FCC3E24950}"/>
          </ac:picMkLst>
        </pc:picChg>
      </pc:sldChg>
      <pc:sldChg chg="addSp delSp modSp new mod">
        <pc:chgData name="Katikhaneni, Adithi" userId="c76f0944-8b20-4f3b-9ccc-fe4c305598d5" providerId="ADAL" clId="{3BFE7604-AFDB-4B3C-A4D2-85118BC50ECA}" dt="2025-02-06T15:25:04.709" v="5355" actId="20577"/>
        <pc:sldMkLst>
          <pc:docMk/>
          <pc:sldMk cId="3892876538" sldId="541"/>
        </pc:sldMkLst>
        <pc:spChg chg="mod">
          <ac:chgData name="Katikhaneni, Adithi" userId="c76f0944-8b20-4f3b-9ccc-fe4c305598d5" providerId="ADAL" clId="{3BFE7604-AFDB-4B3C-A4D2-85118BC50ECA}" dt="2025-02-06T15:25:04.709" v="5355" actId="20577"/>
          <ac:spMkLst>
            <pc:docMk/>
            <pc:sldMk cId="3892876538" sldId="541"/>
            <ac:spMk id="2" creationId="{84E2FBC6-78F6-A0B1-C44F-DE6BA32BB81D}"/>
          </ac:spMkLst>
        </pc:spChg>
        <pc:spChg chg="del">
          <ac:chgData name="Katikhaneni, Adithi" userId="c76f0944-8b20-4f3b-9ccc-fe4c305598d5" providerId="ADAL" clId="{3BFE7604-AFDB-4B3C-A4D2-85118BC50ECA}" dt="2025-02-06T14:59:36.302" v="2610" actId="22"/>
          <ac:spMkLst>
            <pc:docMk/>
            <pc:sldMk cId="3892876538" sldId="541"/>
            <ac:spMk id="3" creationId="{B2C00BB9-C9EA-B64A-E321-2B41AA853B2E}"/>
          </ac:spMkLst>
        </pc:spChg>
        <pc:picChg chg="add mod ord">
          <ac:chgData name="Katikhaneni, Adithi" userId="c76f0944-8b20-4f3b-9ccc-fe4c305598d5" providerId="ADAL" clId="{3BFE7604-AFDB-4B3C-A4D2-85118BC50ECA}" dt="2025-02-06T14:59:36.302" v="2610" actId="22"/>
          <ac:picMkLst>
            <pc:docMk/>
            <pc:sldMk cId="3892876538" sldId="541"/>
            <ac:picMk id="5" creationId="{8A9E4B80-6528-FF42-0451-D6913CB22E45}"/>
          </ac:picMkLst>
        </pc:picChg>
      </pc:sldChg>
      <pc:sldChg chg="delSp modSp new mod">
        <pc:chgData name="Katikhaneni, Adithi" userId="c76f0944-8b20-4f3b-9ccc-fe4c305598d5" providerId="ADAL" clId="{3BFE7604-AFDB-4B3C-A4D2-85118BC50ECA}" dt="2025-02-06T15:52:42.812" v="6333" actId="478"/>
        <pc:sldMkLst>
          <pc:docMk/>
          <pc:sldMk cId="1048061253" sldId="542"/>
        </pc:sldMkLst>
        <pc:spChg chg="mod">
          <ac:chgData name="Katikhaneni, Adithi" userId="c76f0944-8b20-4f3b-9ccc-fe4c305598d5" providerId="ADAL" clId="{3BFE7604-AFDB-4B3C-A4D2-85118BC50ECA}" dt="2025-02-06T15:52:40.083" v="6332" actId="20577"/>
          <ac:spMkLst>
            <pc:docMk/>
            <pc:sldMk cId="1048061253" sldId="542"/>
            <ac:spMk id="2" creationId="{4E60F1B8-470C-9DDD-D718-652232F0DA59}"/>
          </ac:spMkLst>
        </pc:spChg>
        <pc:spChg chg="del">
          <ac:chgData name="Katikhaneni, Adithi" userId="c76f0944-8b20-4f3b-9ccc-fe4c305598d5" providerId="ADAL" clId="{3BFE7604-AFDB-4B3C-A4D2-85118BC50ECA}" dt="2025-02-06T15:52:42.812" v="6333" actId="478"/>
          <ac:spMkLst>
            <pc:docMk/>
            <pc:sldMk cId="1048061253" sldId="542"/>
            <ac:spMk id="3" creationId="{9C15B3CD-A760-60A9-520B-D9098B7DDFC5}"/>
          </ac:spMkLst>
        </pc:spChg>
      </pc:sldChg>
      <pc:sldChg chg="addSp delSp modSp new del mod">
        <pc:chgData name="Katikhaneni, Adithi" userId="c76f0944-8b20-4f3b-9ccc-fe4c305598d5" providerId="ADAL" clId="{3BFE7604-AFDB-4B3C-A4D2-85118BC50ECA}" dt="2025-02-06T15:52:49.562" v="6334" actId="47"/>
        <pc:sldMkLst>
          <pc:docMk/>
          <pc:sldMk cId="2150646392" sldId="543"/>
        </pc:sldMkLst>
        <pc:spChg chg="mod">
          <ac:chgData name="Katikhaneni, Adithi" userId="c76f0944-8b20-4f3b-9ccc-fe4c305598d5" providerId="ADAL" clId="{3BFE7604-AFDB-4B3C-A4D2-85118BC50ECA}" dt="2025-02-06T14:59:55.611" v="2659" actId="20577"/>
          <ac:spMkLst>
            <pc:docMk/>
            <pc:sldMk cId="2150646392" sldId="543"/>
            <ac:spMk id="2" creationId="{0306E47A-AC17-FD33-67C9-590B9FF1E5BC}"/>
          </ac:spMkLst>
        </pc:spChg>
        <pc:spChg chg="del">
          <ac:chgData name="Katikhaneni, Adithi" userId="c76f0944-8b20-4f3b-9ccc-fe4c305598d5" providerId="ADAL" clId="{3BFE7604-AFDB-4B3C-A4D2-85118BC50ECA}" dt="2025-02-06T15:01:41.793" v="2660" actId="22"/>
          <ac:spMkLst>
            <pc:docMk/>
            <pc:sldMk cId="2150646392" sldId="543"/>
            <ac:spMk id="3" creationId="{F478D793-BAF5-8FB4-76C6-B38C37BF39D6}"/>
          </ac:spMkLst>
        </pc:spChg>
        <pc:picChg chg="add mod ord">
          <ac:chgData name="Katikhaneni, Adithi" userId="c76f0944-8b20-4f3b-9ccc-fe4c305598d5" providerId="ADAL" clId="{3BFE7604-AFDB-4B3C-A4D2-85118BC50ECA}" dt="2025-02-06T15:01:41.793" v="2660" actId="22"/>
          <ac:picMkLst>
            <pc:docMk/>
            <pc:sldMk cId="2150646392" sldId="543"/>
            <ac:picMk id="5" creationId="{8C74E14C-F902-7F20-DA58-34654F24E4FD}"/>
          </ac:picMkLst>
        </pc:picChg>
      </pc:sldChg>
      <pc:sldChg chg="addSp delSp modSp new mod">
        <pc:chgData name="Katikhaneni, Adithi" userId="c76f0944-8b20-4f3b-9ccc-fe4c305598d5" providerId="ADAL" clId="{3BFE7604-AFDB-4B3C-A4D2-85118BC50ECA}" dt="2025-02-06T15:25:15.716" v="5379" actId="20577"/>
        <pc:sldMkLst>
          <pc:docMk/>
          <pc:sldMk cId="323410944" sldId="544"/>
        </pc:sldMkLst>
        <pc:spChg chg="mod">
          <ac:chgData name="Katikhaneni, Adithi" userId="c76f0944-8b20-4f3b-9ccc-fe4c305598d5" providerId="ADAL" clId="{3BFE7604-AFDB-4B3C-A4D2-85118BC50ECA}" dt="2025-02-06T15:25:15.716" v="5379" actId="20577"/>
          <ac:spMkLst>
            <pc:docMk/>
            <pc:sldMk cId="323410944" sldId="544"/>
            <ac:spMk id="2" creationId="{6C442B27-B3B5-D411-6AC1-20A02A65D1A5}"/>
          </ac:spMkLst>
        </pc:spChg>
        <pc:spChg chg="del">
          <ac:chgData name="Katikhaneni, Adithi" userId="c76f0944-8b20-4f3b-9ccc-fe4c305598d5" providerId="ADAL" clId="{3BFE7604-AFDB-4B3C-A4D2-85118BC50ECA}" dt="2025-02-06T15:02:02.011" v="2678" actId="22"/>
          <ac:spMkLst>
            <pc:docMk/>
            <pc:sldMk cId="323410944" sldId="544"/>
            <ac:spMk id="3" creationId="{9B4A3F20-C128-87DD-2A12-D4C2B3C49D3D}"/>
          </ac:spMkLst>
        </pc:spChg>
        <pc:picChg chg="add mod ord">
          <ac:chgData name="Katikhaneni, Adithi" userId="c76f0944-8b20-4f3b-9ccc-fe4c305598d5" providerId="ADAL" clId="{3BFE7604-AFDB-4B3C-A4D2-85118BC50ECA}" dt="2025-02-06T15:02:02.011" v="2678" actId="22"/>
          <ac:picMkLst>
            <pc:docMk/>
            <pc:sldMk cId="323410944" sldId="544"/>
            <ac:picMk id="7" creationId="{02490FD6-A789-9653-EF87-589F474A106F}"/>
          </ac:picMkLst>
        </pc:picChg>
      </pc:sldChg>
      <pc:sldChg chg="addSp delSp modSp new mod">
        <pc:chgData name="Katikhaneni, Adithi" userId="c76f0944-8b20-4f3b-9ccc-fe4c305598d5" providerId="ADAL" clId="{3BFE7604-AFDB-4B3C-A4D2-85118BC50ECA}" dt="2025-02-06T15:25:19.884" v="5387" actId="20577"/>
        <pc:sldMkLst>
          <pc:docMk/>
          <pc:sldMk cId="559199474" sldId="545"/>
        </pc:sldMkLst>
        <pc:spChg chg="mod">
          <ac:chgData name="Katikhaneni, Adithi" userId="c76f0944-8b20-4f3b-9ccc-fe4c305598d5" providerId="ADAL" clId="{3BFE7604-AFDB-4B3C-A4D2-85118BC50ECA}" dt="2025-02-06T15:25:19.884" v="5387" actId="20577"/>
          <ac:spMkLst>
            <pc:docMk/>
            <pc:sldMk cId="559199474" sldId="545"/>
            <ac:spMk id="2" creationId="{8D98EDBF-234A-22FF-038B-7969BAC82679}"/>
          </ac:spMkLst>
        </pc:spChg>
        <pc:spChg chg="del">
          <ac:chgData name="Katikhaneni, Adithi" userId="c76f0944-8b20-4f3b-9ccc-fe4c305598d5" providerId="ADAL" clId="{3BFE7604-AFDB-4B3C-A4D2-85118BC50ECA}" dt="2025-02-06T15:02:21.503" v="2693" actId="22"/>
          <ac:spMkLst>
            <pc:docMk/>
            <pc:sldMk cId="559199474" sldId="545"/>
            <ac:spMk id="3" creationId="{9E3D4933-922B-0979-87D9-B903F5BA3D1E}"/>
          </ac:spMkLst>
        </pc:spChg>
        <pc:picChg chg="add mod ord">
          <ac:chgData name="Katikhaneni, Adithi" userId="c76f0944-8b20-4f3b-9ccc-fe4c305598d5" providerId="ADAL" clId="{3BFE7604-AFDB-4B3C-A4D2-85118BC50ECA}" dt="2025-02-06T15:02:21.503" v="2693" actId="22"/>
          <ac:picMkLst>
            <pc:docMk/>
            <pc:sldMk cId="559199474" sldId="545"/>
            <ac:picMk id="5" creationId="{F96CDF74-0F96-187F-D861-BCF7204A370B}"/>
          </ac:picMkLst>
        </pc:picChg>
      </pc:sldChg>
      <pc:sldChg chg="addSp delSp modSp new mod">
        <pc:chgData name="Katikhaneni, Adithi" userId="c76f0944-8b20-4f3b-9ccc-fe4c305598d5" providerId="ADAL" clId="{3BFE7604-AFDB-4B3C-A4D2-85118BC50ECA}" dt="2025-02-06T15:25:27.169" v="5416" actId="20577"/>
        <pc:sldMkLst>
          <pc:docMk/>
          <pc:sldMk cId="357709324" sldId="546"/>
        </pc:sldMkLst>
        <pc:spChg chg="mod">
          <ac:chgData name="Katikhaneni, Adithi" userId="c76f0944-8b20-4f3b-9ccc-fe4c305598d5" providerId="ADAL" clId="{3BFE7604-AFDB-4B3C-A4D2-85118BC50ECA}" dt="2025-02-06T15:25:27.169" v="5416" actId="20577"/>
          <ac:spMkLst>
            <pc:docMk/>
            <pc:sldMk cId="357709324" sldId="546"/>
            <ac:spMk id="2" creationId="{A4F12D41-A602-17D5-54E1-FEA43766A7ED}"/>
          </ac:spMkLst>
        </pc:spChg>
        <pc:spChg chg="del">
          <ac:chgData name="Katikhaneni, Adithi" userId="c76f0944-8b20-4f3b-9ccc-fe4c305598d5" providerId="ADAL" clId="{3BFE7604-AFDB-4B3C-A4D2-85118BC50ECA}" dt="2025-02-06T15:02:41.408" v="2708" actId="22"/>
          <ac:spMkLst>
            <pc:docMk/>
            <pc:sldMk cId="357709324" sldId="546"/>
            <ac:spMk id="3" creationId="{C3354236-593E-BCA0-F5C3-9AD3690B31F0}"/>
          </ac:spMkLst>
        </pc:spChg>
        <pc:picChg chg="add mod ord">
          <ac:chgData name="Katikhaneni, Adithi" userId="c76f0944-8b20-4f3b-9ccc-fe4c305598d5" providerId="ADAL" clId="{3BFE7604-AFDB-4B3C-A4D2-85118BC50ECA}" dt="2025-02-06T15:02:41.408" v="2708" actId="22"/>
          <ac:picMkLst>
            <pc:docMk/>
            <pc:sldMk cId="357709324" sldId="546"/>
            <ac:picMk id="5" creationId="{0701D3C4-667E-1C29-2109-75C1C9577878}"/>
          </ac:picMkLst>
        </pc:picChg>
      </pc:sldChg>
      <pc:sldChg chg="addSp delSp modSp new mod">
        <pc:chgData name="Katikhaneni, Adithi" userId="c76f0944-8b20-4f3b-9ccc-fe4c305598d5" providerId="ADAL" clId="{3BFE7604-AFDB-4B3C-A4D2-85118BC50ECA}" dt="2025-02-06T15:25:31.956" v="5423" actId="20577"/>
        <pc:sldMkLst>
          <pc:docMk/>
          <pc:sldMk cId="1766799657" sldId="547"/>
        </pc:sldMkLst>
        <pc:spChg chg="mod">
          <ac:chgData name="Katikhaneni, Adithi" userId="c76f0944-8b20-4f3b-9ccc-fe4c305598d5" providerId="ADAL" clId="{3BFE7604-AFDB-4B3C-A4D2-85118BC50ECA}" dt="2025-02-06T15:25:31.956" v="5423" actId="20577"/>
          <ac:spMkLst>
            <pc:docMk/>
            <pc:sldMk cId="1766799657" sldId="547"/>
            <ac:spMk id="2" creationId="{F565E4EE-9432-C5D9-BF77-1B0C4E39962A}"/>
          </ac:spMkLst>
        </pc:spChg>
        <pc:spChg chg="del">
          <ac:chgData name="Katikhaneni, Adithi" userId="c76f0944-8b20-4f3b-9ccc-fe4c305598d5" providerId="ADAL" clId="{3BFE7604-AFDB-4B3C-A4D2-85118BC50ECA}" dt="2025-02-06T15:02:57.073" v="2725" actId="22"/>
          <ac:spMkLst>
            <pc:docMk/>
            <pc:sldMk cId="1766799657" sldId="547"/>
            <ac:spMk id="3" creationId="{2EA6CA1C-DE25-3DE8-3727-104C0E37C50A}"/>
          </ac:spMkLst>
        </pc:spChg>
        <pc:picChg chg="add mod ord">
          <ac:chgData name="Katikhaneni, Adithi" userId="c76f0944-8b20-4f3b-9ccc-fe4c305598d5" providerId="ADAL" clId="{3BFE7604-AFDB-4B3C-A4D2-85118BC50ECA}" dt="2025-02-06T15:02:57.073" v="2725" actId="22"/>
          <ac:picMkLst>
            <pc:docMk/>
            <pc:sldMk cId="1766799657" sldId="547"/>
            <ac:picMk id="5" creationId="{0AE16564-7253-0804-9CC2-3BA1CF59345F}"/>
          </ac:picMkLst>
        </pc:picChg>
      </pc:sldChg>
      <pc:sldChg chg="addSp delSp modSp new mod">
        <pc:chgData name="Katikhaneni, Adithi" userId="c76f0944-8b20-4f3b-9ccc-fe4c305598d5" providerId="ADAL" clId="{3BFE7604-AFDB-4B3C-A4D2-85118BC50ECA}" dt="2025-02-06T15:25:36.256" v="5434" actId="20577"/>
        <pc:sldMkLst>
          <pc:docMk/>
          <pc:sldMk cId="1300233250" sldId="548"/>
        </pc:sldMkLst>
        <pc:spChg chg="mod">
          <ac:chgData name="Katikhaneni, Adithi" userId="c76f0944-8b20-4f3b-9ccc-fe4c305598d5" providerId="ADAL" clId="{3BFE7604-AFDB-4B3C-A4D2-85118BC50ECA}" dt="2025-02-06T15:25:36.256" v="5434" actId="20577"/>
          <ac:spMkLst>
            <pc:docMk/>
            <pc:sldMk cId="1300233250" sldId="548"/>
            <ac:spMk id="2" creationId="{ECC91826-A803-A8BC-3B8E-182D06D45AA1}"/>
          </ac:spMkLst>
        </pc:spChg>
        <pc:spChg chg="del">
          <ac:chgData name="Katikhaneni, Adithi" userId="c76f0944-8b20-4f3b-9ccc-fe4c305598d5" providerId="ADAL" clId="{3BFE7604-AFDB-4B3C-A4D2-85118BC50ECA}" dt="2025-02-06T15:03:13.806" v="2740" actId="22"/>
          <ac:spMkLst>
            <pc:docMk/>
            <pc:sldMk cId="1300233250" sldId="548"/>
            <ac:spMk id="3" creationId="{F4859DE7-C8CD-BD2E-E5B1-E1D71189F064}"/>
          </ac:spMkLst>
        </pc:spChg>
        <pc:picChg chg="add mod ord">
          <ac:chgData name="Katikhaneni, Adithi" userId="c76f0944-8b20-4f3b-9ccc-fe4c305598d5" providerId="ADAL" clId="{3BFE7604-AFDB-4B3C-A4D2-85118BC50ECA}" dt="2025-02-06T15:03:13.806" v="2740" actId="22"/>
          <ac:picMkLst>
            <pc:docMk/>
            <pc:sldMk cId="1300233250" sldId="548"/>
            <ac:picMk id="5" creationId="{E7F03237-4D2A-4754-E4CB-99F99F498075}"/>
          </ac:picMkLst>
        </pc:picChg>
      </pc:sldChg>
      <pc:sldChg chg="addSp delSp modSp new mod">
        <pc:chgData name="Katikhaneni, Adithi" userId="c76f0944-8b20-4f3b-9ccc-fe4c305598d5" providerId="ADAL" clId="{3BFE7604-AFDB-4B3C-A4D2-85118BC50ECA}" dt="2025-02-06T15:25:41.324" v="5444" actId="20577"/>
        <pc:sldMkLst>
          <pc:docMk/>
          <pc:sldMk cId="1419014700" sldId="549"/>
        </pc:sldMkLst>
        <pc:spChg chg="mod">
          <ac:chgData name="Katikhaneni, Adithi" userId="c76f0944-8b20-4f3b-9ccc-fe4c305598d5" providerId="ADAL" clId="{3BFE7604-AFDB-4B3C-A4D2-85118BC50ECA}" dt="2025-02-06T15:25:41.324" v="5444" actId="20577"/>
          <ac:spMkLst>
            <pc:docMk/>
            <pc:sldMk cId="1419014700" sldId="549"/>
            <ac:spMk id="2" creationId="{42966194-06E6-BCF3-A80A-F817E40EBF98}"/>
          </ac:spMkLst>
        </pc:spChg>
        <pc:spChg chg="del">
          <ac:chgData name="Katikhaneni, Adithi" userId="c76f0944-8b20-4f3b-9ccc-fe4c305598d5" providerId="ADAL" clId="{3BFE7604-AFDB-4B3C-A4D2-85118BC50ECA}" dt="2025-02-06T15:03:32.283" v="2755" actId="22"/>
          <ac:spMkLst>
            <pc:docMk/>
            <pc:sldMk cId="1419014700" sldId="549"/>
            <ac:spMk id="3" creationId="{C3D85ED9-D592-48E4-31E7-F997BEDAF44F}"/>
          </ac:spMkLst>
        </pc:spChg>
        <pc:picChg chg="add mod ord">
          <ac:chgData name="Katikhaneni, Adithi" userId="c76f0944-8b20-4f3b-9ccc-fe4c305598d5" providerId="ADAL" clId="{3BFE7604-AFDB-4B3C-A4D2-85118BC50ECA}" dt="2025-02-06T15:03:32.283" v="2755" actId="22"/>
          <ac:picMkLst>
            <pc:docMk/>
            <pc:sldMk cId="1419014700" sldId="549"/>
            <ac:picMk id="5" creationId="{B7417AE5-8A04-E985-1B92-44127F6E0B5D}"/>
          </ac:picMkLst>
        </pc:picChg>
      </pc:sldChg>
      <pc:sldChg chg="addSp delSp modSp new mod">
        <pc:chgData name="Katikhaneni, Adithi" userId="c76f0944-8b20-4f3b-9ccc-fe4c305598d5" providerId="ADAL" clId="{3BFE7604-AFDB-4B3C-A4D2-85118BC50ECA}" dt="2025-02-06T15:25:49.118" v="5455" actId="20577"/>
        <pc:sldMkLst>
          <pc:docMk/>
          <pc:sldMk cId="4005437965" sldId="550"/>
        </pc:sldMkLst>
        <pc:spChg chg="mod">
          <ac:chgData name="Katikhaneni, Adithi" userId="c76f0944-8b20-4f3b-9ccc-fe4c305598d5" providerId="ADAL" clId="{3BFE7604-AFDB-4B3C-A4D2-85118BC50ECA}" dt="2025-02-06T15:25:49.118" v="5455" actId="20577"/>
          <ac:spMkLst>
            <pc:docMk/>
            <pc:sldMk cId="4005437965" sldId="550"/>
            <ac:spMk id="2" creationId="{C7EAEF4A-588B-0B19-F008-296102C0B20D}"/>
          </ac:spMkLst>
        </pc:spChg>
        <pc:spChg chg="del">
          <ac:chgData name="Katikhaneni, Adithi" userId="c76f0944-8b20-4f3b-9ccc-fe4c305598d5" providerId="ADAL" clId="{3BFE7604-AFDB-4B3C-A4D2-85118BC50ECA}" dt="2025-02-06T15:03:54.865" v="2770" actId="22"/>
          <ac:spMkLst>
            <pc:docMk/>
            <pc:sldMk cId="4005437965" sldId="550"/>
            <ac:spMk id="3" creationId="{1D7A9EAF-4AB1-4AB3-081F-84FF35F0883D}"/>
          </ac:spMkLst>
        </pc:spChg>
        <pc:picChg chg="add mod ord">
          <ac:chgData name="Katikhaneni, Adithi" userId="c76f0944-8b20-4f3b-9ccc-fe4c305598d5" providerId="ADAL" clId="{3BFE7604-AFDB-4B3C-A4D2-85118BC50ECA}" dt="2025-02-06T15:03:54.865" v="2770" actId="22"/>
          <ac:picMkLst>
            <pc:docMk/>
            <pc:sldMk cId="4005437965" sldId="550"/>
            <ac:picMk id="5" creationId="{CDD7303E-0D9F-E4EA-0331-97447A5BC202}"/>
          </ac:picMkLst>
        </pc:picChg>
      </pc:sldChg>
      <pc:sldChg chg="addSp delSp modSp new mod">
        <pc:chgData name="Katikhaneni, Adithi" userId="c76f0944-8b20-4f3b-9ccc-fe4c305598d5" providerId="ADAL" clId="{3BFE7604-AFDB-4B3C-A4D2-85118BC50ECA}" dt="2025-02-06T15:25:55.379" v="5463" actId="20577"/>
        <pc:sldMkLst>
          <pc:docMk/>
          <pc:sldMk cId="3025522144" sldId="551"/>
        </pc:sldMkLst>
        <pc:spChg chg="mod">
          <ac:chgData name="Katikhaneni, Adithi" userId="c76f0944-8b20-4f3b-9ccc-fe4c305598d5" providerId="ADAL" clId="{3BFE7604-AFDB-4B3C-A4D2-85118BC50ECA}" dt="2025-02-06T15:25:55.379" v="5463" actId="20577"/>
          <ac:spMkLst>
            <pc:docMk/>
            <pc:sldMk cId="3025522144" sldId="551"/>
            <ac:spMk id="2" creationId="{05F84EAF-5235-974C-D9C2-CEB08D40FF8B}"/>
          </ac:spMkLst>
        </pc:spChg>
        <pc:spChg chg="del">
          <ac:chgData name="Katikhaneni, Adithi" userId="c76f0944-8b20-4f3b-9ccc-fe4c305598d5" providerId="ADAL" clId="{3BFE7604-AFDB-4B3C-A4D2-85118BC50ECA}" dt="2025-02-06T15:04:11.685" v="2791" actId="22"/>
          <ac:spMkLst>
            <pc:docMk/>
            <pc:sldMk cId="3025522144" sldId="551"/>
            <ac:spMk id="3" creationId="{76751AF3-E9F4-413D-0D6B-8F9B3B64F57E}"/>
          </ac:spMkLst>
        </pc:spChg>
        <pc:picChg chg="add mod ord">
          <ac:chgData name="Katikhaneni, Adithi" userId="c76f0944-8b20-4f3b-9ccc-fe4c305598d5" providerId="ADAL" clId="{3BFE7604-AFDB-4B3C-A4D2-85118BC50ECA}" dt="2025-02-06T15:04:11.685" v="2791" actId="22"/>
          <ac:picMkLst>
            <pc:docMk/>
            <pc:sldMk cId="3025522144" sldId="551"/>
            <ac:picMk id="5" creationId="{025BC4E9-A0F0-4A1A-7DDD-7BC80E79715E}"/>
          </ac:picMkLst>
        </pc:picChg>
      </pc:sldChg>
      <pc:sldChg chg="addSp delSp modSp new mod">
        <pc:chgData name="Katikhaneni, Adithi" userId="c76f0944-8b20-4f3b-9ccc-fe4c305598d5" providerId="ADAL" clId="{3BFE7604-AFDB-4B3C-A4D2-85118BC50ECA}" dt="2025-02-06T15:25:59.440" v="5471" actId="20577"/>
        <pc:sldMkLst>
          <pc:docMk/>
          <pc:sldMk cId="2038326016" sldId="552"/>
        </pc:sldMkLst>
        <pc:spChg chg="mod">
          <ac:chgData name="Katikhaneni, Adithi" userId="c76f0944-8b20-4f3b-9ccc-fe4c305598d5" providerId="ADAL" clId="{3BFE7604-AFDB-4B3C-A4D2-85118BC50ECA}" dt="2025-02-06T15:25:59.440" v="5471" actId="20577"/>
          <ac:spMkLst>
            <pc:docMk/>
            <pc:sldMk cId="2038326016" sldId="552"/>
            <ac:spMk id="2" creationId="{E9F9D55F-50E8-2395-F243-98AFCD0BC6F3}"/>
          </ac:spMkLst>
        </pc:spChg>
        <pc:spChg chg="del">
          <ac:chgData name="Katikhaneni, Adithi" userId="c76f0944-8b20-4f3b-9ccc-fe4c305598d5" providerId="ADAL" clId="{3BFE7604-AFDB-4B3C-A4D2-85118BC50ECA}" dt="2025-02-06T15:05:46.637" v="2807" actId="22"/>
          <ac:spMkLst>
            <pc:docMk/>
            <pc:sldMk cId="2038326016" sldId="552"/>
            <ac:spMk id="3" creationId="{CE7F8B4D-3B67-A303-99D6-C9670806BCE2}"/>
          </ac:spMkLst>
        </pc:spChg>
        <pc:picChg chg="add mod ord">
          <ac:chgData name="Katikhaneni, Adithi" userId="c76f0944-8b20-4f3b-9ccc-fe4c305598d5" providerId="ADAL" clId="{3BFE7604-AFDB-4B3C-A4D2-85118BC50ECA}" dt="2025-02-06T15:05:46.637" v="2807" actId="22"/>
          <ac:picMkLst>
            <pc:docMk/>
            <pc:sldMk cId="2038326016" sldId="552"/>
            <ac:picMk id="5" creationId="{C2527FEE-CF78-15FE-BD13-CE57B7AB0031}"/>
          </ac:picMkLst>
        </pc:picChg>
      </pc:sldChg>
      <pc:sldChg chg="addSp delSp modSp new mod">
        <pc:chgData name="Katikhaneni, Adithi" userId="c76f0944-8b20-4f3b-9ccc-fe4c305598d5" providerId="ADAL" clId="{3BFE7604-AFDB-4B3C-A4D2-85118BC50ECA}" dt="2025-02-06T15:26:09.613" v="5482" actId="20577"/>
        <pc:sldMkLst>
          <pc:docMk/>
          <pc:sldMk cId="2005884103" sldId="553"/>
        </pc:sldMkLst>
        <pc:spChg chg="mod">
          <ac:chgData name="Katikhaneni, Adithi" userId="c76f0944-8b20-4f3b-9ccc-fe4c305598d5" providerId="ADAL" clId="{3BFE7604-AFDB-4B3C-A4D2-85118BC50ECA}" dt="2025-02-06T15:26:09.613" v="5482" actId="20577"/>
          <ac:spMkLst>
            <pc:docMk/>
            <pc:sldMk cId="2005884103" sldId="553"/>
            <ac:spMk id="2" creationId="{FC900DE3-8A00-CA09-F444-3A1AADB1DD73}"/>
          </ac:spMkLst>
        </pc:spChg>
        <pc:spChg chg="del">
          <ac:chgData name="Katikhaneni, Adithi" userId="c76f0944-8b20-4f3b-9ccc-fe4c305598d5" providerId="ADAL" clId="{3BFE7604-AFDB-4B3C-A4D2-85118BC50ECA}" dt="2025-02-06T15:06:03.147" v="2823" actId="22"/>
          <ac:spMkLst>
            <pc:docMk/>
            <pc:sldMk cId="2005884103" sldId="553"/>
            <ac:spMk id="3" creationId="{EC40BE5C-3CA9-7FDE-8E0C-2C4059B22C0A}"/>
          </ac:spMkLst>
        </pc:spChg>
        <pc:picChg chg="add mod ord">
          <ac:chgData name="Katikhaneni, Adithi" userId="c76f0944-8b20-4f3b-9ccc-fe4c305598d5" providerId="ADAL" clId="{3BFE7604-AFDB-4B3C-A4D2-85118BC50ECA}" dt="2025-02-06T15:06:03.147" v="2823" actId="22"/>
          <ac:picMkLst>
            <pc:docMk/>
            <pc:sldMk cId="2005884103" sldId="553"/>
            <ac:picMk id="5" creationId="{FA303509-570E-2BE8-1676-F5E0F1E5B02A}"/>
          </ac:picMkLst>
        </pc:picChg>
      </pc:sldChg>
      <pc:sldChg chg="addSp delSp modSp new mod">
        <pc:chgData name="Katikhaneni, Adithi" userId="c76f0944-8b20-4f3b-9ccc-fe4c305598d5" providerId="ADAL" clId="{3BFE7604-AFDB-4B3C-A4D2-85118BC50ECA}" dt="2025-02-06T15:26:16.006" v="5490" actId="20577"/>
        <pc:sldMkLst>
          <pc:docMk/>
          <pc:sldMk cId="3524468079" sldId="554"/>
        </pc:sldMkLst>
        <pc:spChg chg="mod">
          <ac:chgData name="Katikhaneni, Adithi" userId="c76f0944-8b20-4f3b-9ccc-fe4c305598d5" providerId="ADAL" clId="{3BFE7604-AFDB-4B3C-A4D2-85118BC50ECA}" dt="2025-02-06T15:26:16.006" v="5490" actId="20577"/>
          <ac:spMkLst>
            <pc:docMk/>
            <pc:sldMk cId="3524468079" sldId="554"/>
            <ac:spMk id="2" creationId="{9E4F235F-6A7A-9A1E-1E84-5CE40E2CCBB8}"/>
          </ac:spMkLst>
        </pc:spChg>
        <pc:spChg chg="del">
          <ac:chgData name="Katikhaneni, Adithi" userId="c76f0944-8b20-4f3b-9ccc-fe4c305598d5" providerId="ADAL" clId="{3BFE7604-AFDB-4B3C-A4D2-85118BC50ECA}" dt="2025-02-06T15:06:16.533" v="2839" actId="22"/>
          <ac:spMkLst>
            <pc:docMk/>
            <pc:sldMk cId="3524468079" sldId="554"/>
            <ac:spMk id="3" creationId="{C17D10AD-D3E7-2759-7EA4-8BA2CFA2BF7E}"/>
          </ac:spMkLst>
        </pc:spChg>
        <pc:picChg chg="add mod ord">
          <ac:chgData name="Katikhaneni, Adithi" userId="c76f0944-8b20-4f3b-9ccc-fe4c305598d5" providerId="ADAL" clId="{3BFE7604-AFDB-4B3C-A4D2-85118BC50ECA}" dt="2025-02-06T15:06:16.533" v="2839" actId="22"/>
          <ac:picMkLst>
            <pc:docMk/>
            <pc:sldMk cId="3524468079" sldId="554"/>
            <ac:picMk id="5" creationId="{A10CC624-EB30-7C84-AB62-6A4BA85DFCD7}"/>
          </ac:picMkLst>
        </pc:picChg>
      </pc:sldChg>
      <pc:sldChg chg="addSp delSp modSp new mod">
        <pc:chgData name="Katikhaneni, Adithi" userId="c76f0944-8b20-4f3b-9ccc-fe4c305598d5" providerId="ADAL" clId="{3BFE7604-AFDB-4B3C-A4D2-85118BC50ECA}" dt="2025-02-06T15:26:21.252" v="5504" actId="20577"/>
        <pc:sldMkLst>
          <pc:docMk/>
          <pc:sldMk cId="397398456" sldId="555"/>
        </pc:sldMkLst>
        <pc:spChg chg="mod">
          <ac:chgData name="Katikhaneni, Adithi" userId="c76f0944-8b20-4f3b-9ccc-fe4c305598d5" providerId="ADAL" clId="{3BFE7604-AFDB-4B3C-A4D2-85118BC50ECA}" dt="2025-02-06T15:26:21.252" v="5504" actId="20577"/>
          <ac:spMkLst>
            <pc:docMk/>
            <pc:sldMk cId="397398456" sldId="555"/>
            <ac:spMk id="2" creationId="{D1571045-3747-BB8E-66C4-AA4B9615A7A6}"/>
          </ac:spMkLst>
        </pc:spChg>
        <pc:spChg chg="del">
          <ac:chgData name="Katikhaneni, Adithi" userId="c76f0944-8b20-4f3b-9ccc-fe4c305598d5" providerId="ADAL" clId="{3BFE7604-AFDB-4B3C-A4D2-85118BC50ECA}" dt="2025-02-06T15:06:34.641" v="2855" actId="22"/>
          <ac:spMkLst>
            <pc:docMk/>
            <pc:sldMk cId="397398456" sldId="555"/>
            <ac:spMk id="3" creationId="{8FAB2CB0-F30E-B4F1-1AA3-7C733C51D4E0}"/>
          </ac:spMkLst>
        </pc:spChg>
        <pc:picChg chg="add mod ord">
          <ac:chgData name="Katikhaneni, Adithi" userId="c76f0944-8b20-4f3b-9ccc-fe4c305598d5" providerId="ADAL" clId="{3BFE7604-AFDB-4B3C-A4D2-85118BC50ECA}" dt="2025-02-06T15:06:34.641" v="2855" actId="22"/>
          <ac:picMkLst>
            <pc:docMk/>
            <pc:sldMk cId="397398456" sldId="555"/>
            <ac:picMk id="5" creationId="{8BF2784E-E8D3-E84A-5AB2-6D50E11D4AA0}"/>
          </ac:picMkLst>
        </pc:picChg>
      </pc:sldChg>
      <pc:sldChg chg="addSp delSp modSp new mod">
        <pc:chgData name="Katikhaneni, Adithi" userId="c76f0944-8b20-4f3b-9ccc-fe4c305598d5" providerId="ADAL" clId="{3BFE7604-AFDB-4B3C-A4D2-85118BC50ECA}" dt="2025-02-06T15:26:25.592" v="5518" actId="20577"/>
        <pc:sldMkLst>
          <pc:docMk/>
          <pc:sldMk cId="3145809440" sldId="556"/>
        </pc:sldMkLst>
        <pc:spChg chg="mod">
          <ac:chgData name="Katikhaneni, Adithi" userId="c76f0944-8b20-4f3b-9ccc-fe4c305598d5" providerId="ADAL" clId="{3BFE7604-AFDB-4B3C-A4D2-85118BC50ECA}" dt="2025-02-06T15:26:25.592" v="5518" actId="20577"/>
          <ac:spMkLst>
            <pc:docMk/>
            <pc:sldMk cId="3145809440" sldId="556"/>
            <ac:spMk id="2" creationId="{E348D791-5505-558E-B0A9-7BB793F1A98E}"/>
          </ac:spMkLst>
        </pc:spChg>
        <pc:spChg chg="del">
          <ac:chgData name="Katikhaneni, Adithi" userId="c76f0944-8b20-4f3b-9ccc-fe4c305598d5" providerId="ADAL" clId="{3BFE7604-AFDB-4B3C-A4D2-85118BC50ECA}" dt="2025-02-06T15:06:53.372" v="2877" actId="22"/>
          <ac:spMkLst>
            <pc:docMk/>
            <pc:sldMk cId="3145809440" sldId="556"/>
            <ac:spMk id="3" creationId="{DBB88D95-65AA-AE21-8F56-E1F1B4322CE3}"/>
          </ac:spMkLst>
        </pc:spChg>
        <pc:picChg chg="add mod ord">
          <ac:chgData name="Katikhaneni, Adithi" userId="c76f0944-8b20-4f3b-9ccc-fe4c305598d5" providerId="ADAL" clId="{3BFE7604-AFDB-4B3C-A4D2-85118BC50ECA}" dt="2025-02-06T15:06:53.372" v="2877" actId="22"/>
          <ac:picMkLst>
            <pc:docMk/>
            <pc:sldMk cId="3145809440" sldId="556"/>
            <ac:picMk id="5" creationId="{883C5AE5-0ECA-B390-0983-99143A3AB751}"/>
          </ac:picMkLst>
        </pc:picChg>
      </pc:sldChg>
      <pc:sldChg chg="add">
        <pc:chgData name="Katikhaneni, Adithi" userId="c76f0944-8b20-4f3b-9ccc-fe4c305598d5" providerId="ADAL" clId="{3BFE7604-AFDB-4B3C-A4D2-85118BC50ECA}" dt="2025-02-06T15:44:12.145" v="5890"/>
        <pc:sldMkLst>
          <pc:docMk/>
          <pc:sldMk cId="1066863570" sldId="557"/>
        </pc:sldMkLst>
      </pc:sldChg>
      <pc:sldChg chg="modSp add del mod">
        <pc:chgData name="Katikhaneni, Adithi" userId="c76f0944-8b20-4f3b-9ccc-fe4c305598d5" providerId="ADAL" clId="{3BFE7604-AFDB-4B3C-A4D2-85118BC50ECA}" dt="2025-02-06T15:44:08.250" v="5889" actId="47"/>
        <pc:sldMkLst>
          <pc:docMk/>
          <pc:sldMk cId="1569935847" sldId="557"/>
        </pc:sldMkLst>
        <pc:spChg chg="mod">
          <ac:chgData name="Katikhaneni, Adithi" userId="c76f0944-8b20-4f3b-9ccc-fe4c305598d5" providerId="ADAL" clId="{3BFE7604-AFDB-4B3C-A4D2-85118BC50ECA}" dt="2025-02-06T15:09:55.408" v="3577" actId="20577"/>
          <ac:spMkLst>
            <pc:docMk/>
            <pc:sldMk cId="1569935847" sldId="557"/>
            <ac:spMk id="3" creationId="{411DDEAC-9DDB-C91C-CC66-423BDB7C52CA}"/>
          </ac:spMkLst>
        </pc:spChg>
      </pc:sldChg>
      <pc:sldChg chg="modSp add mod">
        <pc:chgData name="Katikhaneni, Adithi" userId="c76f0944-8b20-4f3b-9ccc-fe4c305598d5" providerId="ADAL" clId="{3BFE7604-AFDB-4B3C-A4D2-85118BC50ECA}" dt="2025-02-06T15:11:51.905" v="4191" actId="20577"/>
        <pc:sldMkLst>
          <pc:docMk/>
          <pc:sldMk cId="2913131399" sldId="558"/>
        </pc:sldMkLst>
        <pc:spChg chg="mod">
          <ac:chgData name="Katikhaneni, Adithi" userId="c76f0944-8b20-4f3b-9ccc-fe4c305598d5" providerId="ADAL" clId="{3BFE7604-AFDB-4B3C-A4D2-85118BC50ECA}" dt="2025-02-06T15:11:51.905" v="4191" actId="20577"/>
          <ac:spMkLst>
            <pc:docMk/>
            <pc:sldMk cId="2913131399" sldId="558"/>
            <ac:spMk id="3" creationId="{D3576415-C467-EFB1-27E2-B81DB92473D5}"/>
          </ac:spMkLst>
        </pc:spChg>
      </pc:sldChg>
      <pc:sldChg chg="add">
        <pc:chgData name="Katikhaneni, Adithi" userId="c76f0944-8b20-4f3b-9ccc-fe4c305598d5" providerId="ADAL" clId="{3BFE7604-AFDB-4B3C-A4D2-85118BC50ECA}" dt="2025-02-06T15:47:35.314" v="5914"/>
        <pc:sldMkLst>
          <pc:docMk/>
          <pc:sldMk cId="1631654918" sldId="844"/>
        </pc:sldMkLst>
      </pc:sldChg>
      <pc:sldChg chg="add">
        <pc:chgData name="Katikhaneni, Adithi" userId="c76f0944-8b20-4f3b-9ccc-fe4c305598d5" providerId="ADAL" clId="{3BFE7604-AFDB-4B3C-A4D2-85118BC50ECA}" dt="2025-02-06T15:47:35.314" v="5914"/>
        <pc:sldMkLst>
          <pc:docMk/>
          <pc:sldMk cId="2270133307" sldId="846"/>
        </pc:sldMkLst>
      </pc:sldChg>
      <pc:sldChg chg="add">
        <pc:chgData name="Katikhaneni, Adithi" userId="c76f0944-8b20-4f3b-9ccc-fe4c305598d5" providerId="ADAL" clId="{3BFE7604-AFDB-4B3C-A4D2-85118BC50ECA}" dt="2025-02-06T15:47:35.314" v="5914"/>
        <pc:sldMkLst>
          <pc:docMk/>
          <pc:sldMk cId="3393047953" sldId="847"/>
        </pc:sldMkLst>
      </pc:sldChg>
      <pc:sldChg chg="add">
        <pc:chgData name="Katikhaneni, Adithi" userId="c76f0944-8b20-4f3b-9ccc-fe4c305598d5" providerId="ADAL" clId="{3BFE7604-AFDB-4B3C-A4D2-85118BC50ECA}" dt="2025-02-06T15:47:35.314" v="5914"/>
        <pc:sldMkLst>
          <pc:docMk/>
          <pc:sldMk cId="314104364" sldId="849"/>
        </pc:sldMkLst>
      </pc:sldChg>
      <pc:sldChg chg="add">
        <pc:chgData name="Katikhaneni, Adithi" userId="c76f0944-8b20-4f3b-9ccc-fe4c305598d5" providerId="ADAL" clId="{3BFE7604-AFDB-4B3C-A4D2-85118BC50ECA}" dt="2025-02-06T15:47:35.314" v="5914"/>
        <pc:sldMkLst>
          <pc:docMk/>
          <pc:sldMk cId="1335596146" sldId="850"/>
        </pc:sldMkLst>
      </pc:sldChg>
      <pc:sldChg chg="add">
        <pc:chgData name="Katikhaneni, Adithi" userId="c76f0944-8b20-4f3b-9ccc-fe4c305598d5" providerId="ADAL" clId="{3BFE7604-AFDB-4B3C-A4D2-85118BC50ECA}" dt="2025-02-06T15:47:35.314" v="5914"/>
        <pc:sldMkLst>
          <pc:docMk/>
          <pc:sldMk cId="2742478128" sldId="851"/>
        </pc:sldMkLst>
      </pc:sldChg>
      <pc:sldChg chg="add">
        <pc:chgData name="Katikhaneni, Adithi" userId="c76f0944-8b20-4f3b-9ccc-fe4c305598d5" providerId="ADAL" clId="{3BFE7604-AFDB-4B3C-A4D2-85118BC50ECA}" dt="2025-02-06T15:47:35.314" v="5914"/>
        <pc:sldMkLst>
          <pc:docMk/>
          <pc:sldMk cId="1448423812" sldId="852"/>
        </pc:sldMkLst>
      </pc:sldChg>
      <pc:sldChg chg="add">
        <pc:chgData name="Katikhaneni, Adithi" userId="c76f0944-8b20-4f3b-9ccc-fe4c305598d5" providerId="ADAL" clId="{3BFE7604-AFDB-4B3C-A4D2-85118BC50ECA}" dt="2025-02-06T15:47:35.314" v="5914"/>
        <pc:sldMkLst>
          <pc:docMk/>
          <pc:sldMk cId="3373211555" sldId="855"/>
        </pc:sldMkLst>
      </pc:sldChg>
      <pc:sldChg chg="add">
        <pc:chgData name="Katikhaneni, Adithi" userId="c76f0944-8b20-4f3b-9ccc-fe4c305598d5" providerId="ADAL" clId="{3BFE7604-AFDB-4B3C-A4D2-85118BC50ECA}" dt="2025-02-06T15:47:35.314" v="5914"/>
        <pc:sldMkLst>
          <pc:docMk/>
          <pc:sldMk cId="2482278310" sldId="856"/>
        </pc:sldMkLst>
      </pc:sldChg>
      <pc:sldChg chg="add">
        <pc:chgData name="Katikhaneni, Adithi" userId="c76f0944-8b20-4f3b-9ccc-fe4c305598d5" providerId="ADAL" clId="{3BFE7604-AFDB-4B3C-A4D2-85118BC50ECA}" dt="2025-02-06T15:47:35.314" v="5914"/>
        <pc:sldMkLst>
          <pc:docMk/>
          <pc:sldMk cId="2941576403" sldId="870"/>
        </pc:sldMkLst>
      </pc:sldChg>
      <pc:sldChg chg="add">
        <pc:chgData name="Katikhaneni, Adithi" userId="c76f0944-8b20-4f3b-9ccc-fe4c305598d5" providerId="ADAL" clId="{3BFE7604-AFDB-4B3C-A4D2-85118BC50ECA}" dt="2025-02-06T15:47:35.314" v="5914"/>
        <pc:sldMkLst>
          <pc:docMk/>
          <pc:sldMk cId="588038705" sldId="882"/>
        </pc:sldMkLst>
      </pc:sldChg>
      <pc:sldChg chg="add">
        <pc:chgData name="Katikhaneni, Adithi" userId="c76f0944-8b20-4f3b-9ccc-fe4c305598d5" providerId="ADAL" clId="{3BFE7604-AFDB-4B3C-A4D2-85118BC50ECA}" dt="2025-02-06T15:47:35.314" v="5914"/>
        <pc:sldMkLst>
          <pc:docMk/>
          <pc:sldMk cId="3237879426" sldId="883"/>
        </pc:sldMkLst>
      </pc:sldChg>
      <pc:sldChg chg="add">
        <pc:chgData name="Katikhaneni, Adithi" userId="c76f0944-8b20-4f3b-9ccc-fe4c305598d5" providerId="ADAL" clId="{3BFE7604-AFDB-4B3C-A4D2-85118BC50ECA}" dt="2025-02-06T15:47:35.314" v="5914"/>
        <pc:sldMkLst>
          <pc:docMk/>
          <pc:sldMk cId="3604962450" sldId="884"/>
        </pc:sldMkLst>
      </pc:sldChg>
      <pc:sldChg chg="add">
        <pc:chgData name="Katikhaneni, Adithi" userId="c76f0944-8b20-4f3b-9ccc-fe4c305598d5" providerId="ADAL" clId="{3BFE7604-AFDB-4B3C-A4D2-85118BC50ECA}" dt="2025-02-06T15:47:35.314" v="5914"/>
        <pc:sldMkLst>
          <pc:docMk/>
          <pc:sldMk cId="741695388" sldId="885"/>
        </pc:sldMkLst>
      </pc:sldChg>
      <pc:sldChg chg="modSp add mod">
        <pc:chgData name="Katikhaneni, Adithi" userId="c76f0944-8b20-4f3b-9ccc-fe4c305598d5" providerId="ADAL" clId="{3BFE7604-AFDB-4B3C-A4D2-85118BC50ECA}" dt="2025-02-06T16:13:59.404" v="7334" actId="20577"/>
        <pc:sldMkLst>
          <pc:docMk/>
          <pc:sldMk cId="3775041550" sldId="886"/>
        </pc:sldMkLst>
        <pc:spChg chg="mod">
          <ac:chgData name="Katikhaneni, Adithi" userId="c76f0944-8b20-4f3b-9ccc-fe4c305598d5" providerId="ADAL" clId="{3BFE7604-AFDB-4B3C-A4D2-85118BC50ECA}" dt="2025-02-06T16:13:59.404" v="7334" actId="20577"/>
          <ac:spMkLst>
            <pc:docMk/>
            <pc:sldMk cId="3775041550" sldId="886"/>
            <ac:spMk id="3" creationId="{0F80925E-A4AD-7689-6BEF-DED9E969357F}"/>
          </ac:spMkLst>
        </pc:spChg>
      </pc:sldChg>
      <pc:sldChg chg="addSp delSp modSp new mod">
        <pc:chgData name="Katikhaneni, Adithi" userId="c76f0944-8b20-4f3b-9ccc-fe4c305598d5" providerId="ADAL" clId="{3BFE7604-AFDB-4B3C-A4D2-85118BC50ECA}" dt="2025-02-06T16:12:55.019" v="7047" actId="1076"/>
        <pc:sldMkLst>
          <pc:docMk/>
          <pc:sldMk cId="518404224" sldId="887"/>
        </pc:sldMkLst>
        <pc:spChg chg="mod">
          <ac:chgData name="Katikhaneni, Adithi" userId="c76f0944-8b20-4f3b-9ccc-fe4c305598d5" providerId="ADAL" clId="{3BFE7604-AFDB-4B3C-A4D2-85118BC50ECA}" dt="2025-02-06T15:54:47.728" v="6679" actId="20577"/>
          <ac:spMkLst>
            <pc:docMk/>
            <pc:sldMk cId="518404224" sldId="887"/>
            <ac:spMk id="2" creationId="{C6A5349C-732A-E856-E3A0-370DD748F455}"/>
          </ac:spMkLst>
        </pc:spChg>
        <pc:spChg chg="add mod">
          <ac:chgData name="Katikhaneni, Adithi" userId="c76f0944-8b20-4f3b-9ccc-fe4c305598d5" providerId="ADAL" clId="{3BFE7604-AFDB-4B3C-A4D2-85118BC50ECA}" dt="2025-02-06T16:10:40.712" v="7004"/>
          <ac:spMkLst>
            <pc:docMk/>
            <pc:sldMk cId="518404224" sldId="887"/>
            <ac:spMk id="8" creationId="{4AB984AC-5465-E4C8-2350-E06045DA5C21}"/>
          </ac:spMkLst>
        </pc:spChg>
        <pc:spChg chg="add mod">
          <ac:chgData name="Katikhaneni, Adithi" userId="c76f0944-8b20-4f3b-9ccc-fe4c305598d5" providerId="ADAL" clId="{3BFE7604-AFDB-4B3C-A4D2-85118BC50ECA}" dt="2025-02-06T16:10:52.516" v="7010" actId="1076"/>
          <ac:spMkLst>
            <pc:docMk/>
            <pc:sldMk cId="518404224" sldId="887"/>
            <ac:spMk id="9" creationId="{E9DCFEF5-B243-01A4-9E43-F9D5A2AE9A29}"/>
          </ac:spMkLst>
        </pc:spChg>
        <pc:spChg chg="add mod">
          <ac:chgData name="Katikhaneni, Adithi" userId="c76f0944-8b20-4f3b-9ccc-fe4c305598d5" providerId="ADAL" clId="{3BFE7604-AFDB-4B3C-A4D2-85118BC50ECA}" dt="2025-02-06T16:10:40.712" v="7004"/>
          <ac:spMkLst>
            <pc:docMk/>
            <pc:sldMk cId="518404224" sldId="887"/>
            <ac:spMk id="10" creationId="{093E2568-BAE4-D07D-79B1-09D9F89A7285}"/>
          </ac:spMkLst>
        </pc:spChg>
        <pc:spChg chg="add mod">
          <ac:chgData name="Katikhaneni, Adithi" userId="c76f0944-8b20-4f3b-9ccc-fe4c305598d5" providerId="ADAL" clId="{3BFE7604-AFDB-4B3C-A4D2-85118BC50ECA}" dt="2025-02-06T16:10:40.712" v="7004"/>
          <ac:spMkLst>
            <pc:docMk/>
            <pc:sldMk cId="518404224" sldId="887"/>
            <ac:spMk id="11" creationId="{5324C75A-389F-437F-288F-92B8BFEE3D8F}"/>
          </ac:spMkLst>
        </pc:spChg>
        <pc:spChg chg="add mod">
          <ac:chgData name="Katikhaneni, Adithi" userId="c76f0944-8b20-4f3b-9ccc-fe4c305598d5" providerId="ADAL" clId="{3BFE7604-AFDB-4B3C-A4D2-85118BC50ECA}" dt="2025-02-06T16:10:40.712" v="7004"/>
          <ac:spMkLst>
            <pc:docMk/>
            <pc:sldMk cId="518404224" sldId="887"/>
            <ac:spMk id="12" creationId="{CB0B2C36-3DFB-03F5-44EC-258D03E732C2}"/>
          </ac:spMkLst>
        </pc:spChg>
        <pc:spChg chg="add mod">
          <ac:chgData name="Katikhaneni, Adithi" userId="c76f0944-8b20-4f3b-9ccc-fe4c305598d5" providerId="ADAL" clId="{3BFE7604-AFDB-4B3C-A4D2-85118BC50ECA}" dt="2025-02-06T16:10:50.566" v="7009" actId="1076"/>
          <ac:spMkLst>
            <pc:docMk/>
            <pc:sldMk cId="518404224" sldId="887"/>
            <ac:spMk id="13" creationId="{B4792F94-318C-8649-7936-8256BEDCDECD}"/>
          </ac:spMkLst>
        </pc:spChg>
        <pc:spChg chg="add mod">
          <ac:chgData name="Katikhaneni, Adithi" userId="c76f0944-8b20-4f3b-9ccc-fe4c305598d5" providerId="ADAL" clId="{3BFE7604-AFDB-4B3C-A4D2-85118BC50ECA}" dt="2025-02-06T16:12:55.019" v="7047" actId="1076"/>
          <ac:spMkLst>
            <pc:docMk/>
            <pc:sldMk cId="518404224" sldId="887"/>
            <ac:spMk id="14" creationId="{7E02FCD7-C20A-B9BC-1CFF-B9D66D550D42}"/>
          </ac:spMkLst>
        </pc:spChg>
        <pc:picChg chg="add del mod">
          <ac:chgData name="Katikhaneni, Adithi" userId="c76f0944-8b20-4f3b-9ccc-fe4c305598d5" providerId="ADAL" clId="{3BFE7604-AFDB-4B3C-A4D2-85118BC50ECA}" dt="2025-02-06T16:10:58.021" v="7011" actId="478"/>
          <ac:picMkLst>
            <pc:docMk/>
            <pc:sldMk cId="518404224" sldId="887"/>
            <ac:picMk id="3" creationId="{36413D3A-C82A-39DE-1532-16596C7A669F}"/>
          </ac:picMkLst>
        </pc:picChg>
        <pc:picChg chg="add del mod">
          <ac:chgData name="Katikhaneni, Adithi" userId="c76f0944-8b20-4f3b-9ccc-fe4c305598d5" providerId="ADAL" clId="{3BFE7604-AFDB-4B3C-A4D2-85118BC50ECA}" dt="2025-02-06T16:10:59.340" v="7012" actId="478"/>
          <ac:picMkLst>
            <pc:docMk/>
            <pc:sldMk cId="518404224" sldId="887"/>
            <ac:picMk id="4" creationId="{C875F971-CC08-C4CF-1501-E3B1BC60FB3F}"/>
          </ac:picMkLst>
        </pc:picChg>
        <pc:picChg chg="add del mod">
          <ac:chgData name="Katikhaneni, Adithi" userId="c76f0944-8b20-4f3b-9ccc-fe4c305598d5" providerId="ADAL" clId="{3BFE7604-AFDB-4B3C-A4D2-85118BC50ECA}" dt="2025-02-06T16:11:02.070" v="7014" actId="478"/>
          <ac:picMkLst>
            <pc:docMk/>
            <pc:sldMk cId="518404224" sldId="887"/>
            <ac:picMk id="5" creationId="{0E2B9830-DF49-CD83-3AE4-4D05130AA85E}"/>
          </ac:picMkLst>
        </pc:picChg>
        <pc:picChg chg="add del mod">
          <ac:chgData name="Katikhaneni, Adithi" userId="c76f0944-8b20-4f3b-9ccc-fe4c305598d5" providerId="ADAL" clId="{3BFE7604-AFDB-4B3C-A4D2-85118BC50ECA}" dt="2025-02-06T16:11:02.910" v="7015" actId="478"/>
          <ac:picMkLst>
            <pc:docMk/>
            <pc:sldMk cId="518404224" sldId="887"/>
            <ac:picMk id="6" creationId="{24130984-1D08-F8A1-F38A-AADA9F8392BB}"/>
          </ac:picMkLst>
        </pc:picChg>
        <pc:picChg chg="add del mod">
          <ac:chgData name="Katikhaneni, Adithi" userId="c76f0944-8b20-4f3b-9ccc-fe4c305598d5" providerId="ADAL" clId="{3BFE7604-AFDB-4B3C-A4D2-85118BC50ECA}" dt="2025-02-06T16:11:00.778" v="7013" actId="478"/>
          <ac:picMkLst>
            <pc:docMk/>
            <pc:sldMk cId="518404224" sldId="887"/>
            <ac:picMk id="7" creationId="{CF4C0F59-25F6-4E61-3F0E-336295332979}"/>
          </ac:picMkLst>
        </pc:picChg>
        <pc:picChg chg="add mod">
          <ac:chgData name="Katikhaneni, Adithi" userId="c76f0944-8b20-4f3b-9ccc-fe4c305598d5" providerId="ADAL" clId="{3BFE7604-AFDB-4B3C-A4D2-85118BC50ECA}" dt="2025-02-06T16:11:22.684" v="7020" actId="1076"/>
          <ac:picMkLst>
            <pc:docMk/>
            <pc:sldMk cId="518404224" sldId="887"/>
            <ac:picMk id="15" creationId="{F3851BB8-1DB8-9AEB-966E-BDD536D3AE6A}"/>
          </ac:picMkLst>
        </pc:picChg>
        <pc:picChg chg="add mod">
          <ac:chgData name="Katikhaneni, Adithi" userId="c76f0944-8b20-4f3b-9ccc-fe4c305598d5" providerId="ADAL" clId="{3BFE7604-AFDB-4B3C-A4D2-85118BC50ECA}" dt="2025-02-06T16:11:37.119" v="7023" actId="14100"/>
          <ac:picMkLst>
            <pc:docMk/>
            <pc:sldMk cId="518404224" sldId="887"/>
            <ac:picMk id="16" creationId="{46A9C65D-4CB3-4F8F-5674-1F2B6DB5327D}"/>
          </ac:picMkLst>
        </pc:picChg>
        <pc:picChg chg="add mod">
          <ac:chgData name="Katikhaneni, Adithi" userId="c76f0944-8b20-4f3b-9ccc-fe4c305598d5" providerId="ADAL" clId="{3BFE7604-AFDB-4B3C-A4D2-85118BC50ECA}" dt="2025-02-06T16:11:55.905" v="7028" actId="14100"/>
          <ac:picMkLst>
            <pc:docMk/>
            <pc:sldMk cId="518404224" sldId="887"/>
            <ac:picMk id="17" creationId="{7B4A21E7-93B3-CDFF-E352-5A161038817B}"/>
          </ac:picMkLst>
        </pc:picChg>
        <pc:picChg chg="add mod">
          <ac:chgData name="Katikhaneni, Adithi" userId="c76f0944-8b20-4f3b-9ccc-fe4c305598d5" providerId="ADAL" clId="{3BFE7604-AFDB-4B3C-A4D2-85118BC50ECA}" dt="2025-02-06T16:12:11.467" v="7032" actId="1076"/>
          <ac:picMkLst>
            <pc:docMk/>
            <pc:sldMk cId="518404224" sldId="887"/>
            <ac:picMk id="18" creationId="{71B31659-2B46-E154-520E-FD49AE908D9C}"/>
          </ac:picMkLst>
        </pc:picChg>
        <pc:picChg chg="add mod">
          <ac:chgData name="Katikhaneni, Adithi" userId="c76f0944-8b20-4f3b-9ccc-fe4c305598d5" providerId="ADAL" clId="{3BFE7604-AFDB-4B3C-A4D2-85118BC50ECA}" dt="2025-02-06T16:12:26.299" v="7037" actId="1076"/>
          <ac:picMkLst>
            <pc:docMk/>
            <pc:sldMk cId="518404224" sldId="887"/>
            <ac:picMk id="19" creationId="{57550A94-0EE2-56CF-0E7E-1BB79660A85C}"/>
          </ac:picMkLst>
        </pc:picChg>
        <pc:picChg chg="add mod">
          <ac:chgData name="Katikhaneni, Adithi" userId="c76f0944-8b20-4f3b-9ccc-fe4c305598d5" providerId="ADAL" clId="{3BFE7604-AFDB-4B3C-A4D2-85118BC50ECA}" dt="2025-02-06T16:12:39.076" v="7042" actId="1076"/>
          <ac:picMkLst>
            <pc:docMk/>
            <pc:sldMk cId="518404224" sldId="887"/>
            <ac:picMk id="20" creationId="{DD8F04AB-C17F-DAF9-7BC1-56633F9F9ADB}"/>
          </ac:picMkLst>
        </pc:picChg>
        <pc:picChg chg="add mod">
          <ac:chgData name="Katikhaneni, Adithi" userId="c76f0944-8b20-4f3b-9ccc-fe4c305598d5" providerId="ADAL" clId="{3BFE7604-AFDB-4B3C-A4D2-85118BC50ECA}" dt="2025-02-06T16:12:52.380" v="7046" actId="14100"/>
          <ac:picMkLst>
            <pc:docMk/>
            <pc:sldMk cId="518404224" sldId="887"/>
            <ac:picMk id="21" creationId="{E6C96858-9EA8-BCAD-B688-2826D7845EF1}"/>
          </ac:picMkLst>
        </pc:picChg>
      </pc:sldChg>
      <pc:sldChg chg="addSp delSp modSp new mod">
        <pc:chgData name="Katikhaneni, Adithi" userId="c76f0944-8b20-4f3b-9ccc-fe4c305598d5" providerId="ADAL" clId="{3BFE7604-AFDB-4B3C-A4D2-85118BC50ECA}" dt="2025-02-06T15:59:21.497" v="6781" actId="20577"/>
        <pc:sldMkLst>
          <pc:docMk/>
          <pc:sldMk cId="1059345023" sldId="888"/>
        </pc:sldMkLst>
        <pc:spChg chg="mod">
          <ac:chgData name="Katikhaneni, Adithi" userId="c76f0944-8b20-4f3b-9ccc-fe4c305598d5" providerId="ADAL" clId="{3BFE7604-AFDB-4B3C-A4D2-85118BC50ECA}" dt="2025-02-06T15:59:21.497" v="6781" actId="20577"/>
          <ac:spMkLst>
            <pc:docMk/>
            <pc:sldMk cId="1059345023" sldId="888"/>
            <ac:spMk id="2" creationId="{6A8FEE93-D956-25CC-F371-3FAD7E14A20C}"/>
          </ac:spMkLst>
        </pc:spChg>
        <pc:spChg chg="add mod">
          <ac:chgData name="Katikhaneni, Adithi" userId="c76f0944-8b20-4f3b-9ccc-fe4c305598d5" providerId="ADAL" clId="{3BFE7604-AFDB-4B3C-A4D2-85118BC50ECA}" dt="2025-02-06T15:58:16.056" v="6765" actId="164"/>
          <ac:spMkLst>
            <pc:docMk/>
            <pc:sldMk cId="1059345023" sldId="888"/>
            <ac:spMk id="6" creationId="{AA50ED6F-4AAB-03F7-15A8-D5D25EF98348}"/>
          </ac:spMkLst>
        </pc:spChg>
        <pc:spChg chg="add mod">
          <ac:chgData name="Katikhaneni, Adithi" userId="c76f0944-8b20-4f3b-9ccc-fe4c305598d5" providerId="ADAL" clId="{3BFE7604-AFDB-4B3C-A4D2-85118BC50ECA}" dt="2025-02-06T15:58:16.056" v="6765" actId="164"/>
          <ac:spMkLst>
            <pc:docMk/>
            <pc:sldMk cId="1059345023" sldId="888"/>
            <ac:spMk id="7" creationId="{AFBBBFA1-68E3-2C7E-1068-FAC9A1DEF2CF}"/>
          </ac:spMkLst>
        </pc:spChg>
        <pc:spChg chg="add mod">
          <ac:chgData name="Katikhaneni, Adithi" userId="c76f0944-8b20-4f3b-9ccc-fe4c305598d5" providerId="ADAL" clId="{3BFE7604-AFDB-4B3C-A4D2-85118BC50ECA}" dt="2025-02-06T15:58:16.056" v="6765" actId="164"/>
          <ac:spMkLst>
            <pc:docMk/>
            <pc:sldMk cId="1059345023" sldId="888"/>
            <ac:spMk id="8" creationId="{98F74CA4-C683-9707-F17E-23A286734485}"/>
          </ac:spMkLst>
        </pc:spChg>
        <pc:spChg chg="add mod">
          <ac:chgData name="Katikhaneni, Adithi" userId="c76f0944-8b20-4f3b-9ccc-fe4c305598d5" providerId="ADAL" clId="{3BFE7604-AFDB-4B3C-A4D2-85118BC50ECA}" dt="2025-02-06T15:58:16.056" v="6765" actId="164"/>
          <ac:spMkLst>
            <pc:docMk/>
            <pc:sldMk cId="1059345023" sldId="888"/>
            <ac:spMk id="9" creationId="{01E7E466-A061-AC78-EAC2-EBA33433B34D}"/>
          </ac:spMkLst>
        </pc:spChg>
        <pc:spChg chg="add mod">
          <ac:chgData name="Katikhaneni, Adithi" userId="c76f0944-8b20-4f3b-9ccc-fe4c305598d5" providerId="ADAL" clId="{3BFE7604-AFDB-4B3C-A4D2-85118BC50ECA}" dt="2025-02-06T15:58:16.056" v="6765" actId="164"/>
          <ac:spMkLst>
            <pc:docMk/>
            <pc:sldMk cId="1059345023" sldId="888"/>
            <ac:spMk id="10" creationId="{42A281EB-2DA8-8194-95F1-6434D8B13B78}"/>
          </ac:spMkLst>
        </pc:spChg>
        <pc:spChg chg="add mod">
          <ac:chgData name="Katikhaneni, Adithi" userId="c76f0944-8b20-4f3b-9ccc-fe4c305598d5" providerId="ADAL" clId="{3BFE7604-AFDB-4B3C-A4D2-85118BC50ECA}" dt="2025-02-06T15:58:16.056" v="6765" actId="164"/>
          <ac:spMkLst>
            <pc:docMk/>
            <pc:sldMk cId="1059345023" sldId="888"/>
            <ac:spMk id="11" creationId="{8DF637F6-B74E-A8E2-9816-6D6CE2FF6F24}"/>
          </ac:spMkLst>
        </pc:spChg>
        <pc:spChg chg="add mod">
          <ac:chgData name="Katikhaneni, Adithi" userId="c76f0944-8b20-4f3b-9ccc-fe4c305598d5" providerId="ADAL" clId="{3BFE7604-AFDB-4B3C-A4D2-85118BC50ECA}" dt="2025-02-06T15:58:16.056" v="6765" actId="164"/>
          <ac:spMkLst>
            <pc:docMk/>
            <pc:sldMk cId="1059345023" sldId="888"/>
            <ac:spMk id="12" creationId="{5D947596-6CF5-342C-344A-36D0FF33805B}"/>
          </ac:spMkLst>
        </pc:spChg>
        <pc:spChg chg="add mod">
          <ac:chgData name="Katikhaneni, Adithi" userId="c76f0944-8b20-4f3b-9ccc-fe4c305598d5" providerId="ADAL" clId="{3BFE7604-AFDB-4B3C-A4D2-85118BC50ECA}" dt="2025-02-06T15:58:16.056" v="6765" actId="164"/>
          <ac:spMkLst>
            <pc:docMk/>
            <pc:sldMk cId="1059345023" sldId="888"/>
            <ac:spMk id="13" creationId="{911C4BF7-F878-03D0-28D0-C816C4834E39}"/>
          </ac:spMkLst>
        </pc:spChg>
        <pc:spChg chg="add mod">
          <ac:chgData name="Katikhaneni, Adithi" userId="c76f0944-8b20-4f3b-9ccc-fe4c305598d5" providerId="ADAL" clId="{3BFE7604-AFDB-4B3C-A4D2-85118BC50ECA}" dt="2025-02-06T15:58:16.056" v="6765" actId="164"/>
          <ac:spMkLst>
            <pc:docMk/>
            <pc:sldMk cId="1059345023" sldId="888"/>
            <ac:spMk id="14" creationId="{F192746D-CA84-3E1F-80CA-FAD0B68044BB}"/>
          </ac:spMkLst>
        </pc:spChg>
        <pc:spChg chg="add mod">
          <ac:chgData name="Katikhaneni, Adithi" userId="c76f0944-8b20-4f3b-9ccc-fe4c305598d5" providerId="ADAL" clId="{3BFE7604-AFDB-4B3C-A4D2-85118BC50ECA}" dt="2025-02-06T15:58:40.828" v="6770" actId="164"/>
          <ac:spMkLst>
            <pc:docMk/>
            <pc:sldMk cId="1059345023" sldId="888"/>
            <ac:spMk id="17" creationId="{61E7A115-8D57-D1C2-23A1-E8081963E1A3}"/>
          </ac:spMkLst>
        </pc:spChg>
        <pc:spChg chg="add mod">
          <ac:chgData name="Katikhaneni, Adithi" userId="c76f0944-8b20-4f3b-9ccc-fe4c305598d5" providerId="ADAL" clId="{3BFE7604-AFDB-4B3C-A4D2-85118BC50ECA}" dt="2025-02-06T15:58:40.828" v="6770" actId="164"/>
          <ac:spMkLst>
            <pc:docMk/>
            <pc:sldMk cId="1059345023" sldId="888"/>
            <ac:spMk id="18" creationId="{03D773AD-97A3-04E6-0C88-0A61A02363E3}"/>
          </ac:spMkLst>
        </pc:spChg>
        <pc:spChg chg="add mod">
          <ac:chgData name="Katikhaneni, Adithi" userId="c76f0944-8b20-4f3b-9ccc-fe4c305598d5" providerId="ADAL" clId="{3BFE7604-AFDB-4B3C-A4D2-85118BC50ECA}" dt="2025-02-06T15:58:40.828" v="6770" actId="164"/>
          <ac:spMkLst>
            <pc:docMk/>
            <pc:sldMk cId="1059345023" sldId="888"/>
            <ac:spMk id="19" creationId="{5C81E419-3300-40AA-F32C-C32648B5FFBF}"/>
          </ac:spMkLst>
        </pc:spChg>
        <pc:grpChg chg="mod">
          <ac:chgData name="Katikhaneni, Adithi" userId="c76f0944-8b20-4f3b-9ccc-fe4c305598d5" providerId="ADAL" clId="{3BFE7604-AFDB-4B3C-A4D2-85118BC50ECA}" dt="2025-02-06T15:59:16.814" v="6780" actId="14100"/>
          <ac:grpSpMkLst>
            <pc:docMk/>
            <pc:sldMk cId="1059345023" sldId="888"/>
            <ac:grpSpMk id="15" creationId="{2C50C4A1-E63B-E5FF-80A0-C016C2C55E55}"/>
          </ac:grpSpMkLst>
        </pc:grpChg>
        <pc:grpChg chg="add mod">
          <ac:chgData name="Katikhaneni, Adithi" userId="c76f0944-8b20-4f3b-9ccc-fe4c305598d5" providerId="ADAL" clId="{3BFE7604-AFDB-4B3C-A4D2-85118BC50ECA}" dt="2025-02-06T15:59:08.093" v="6777" actId="1076"/>
          <ac:grpSpMkLst>
            <pc:docMk/>
            <pc:sldMk cId="1059345023" sldId="888"/>
            <ac:grpSpMk id="20" creationId="{686D1F6A-CDF4-D4EC-D359-CCA0968CDFE8}"/>
          </ac:grpSpMkLst>
        </pc:grpChg>
        <pc:picChg chg="add del mod">
          <ac:chgData name="Katikhaneni, Adithi" userId="c76f0944-8b20-4f3b-9ccc-fe4c305598d5" providerId="ADAL" clId="{3BFE7604-AFDB-4B3C-A4D2-85118BC50ECA}" dt="2025-02-06T15:57:45.319" v="6758" actId="478"/>
          <ac:picMkLst>
            <pc:docMk/>
            <pc:sldMk cId="1059345023" sldId="888"/>
            <ac:picMk id="3" creationId="{58F59855-5094-820E-07A4-16D7C363011E}"/>
          </ac:picMkLst>
        </pc:picChg>
        <pc:picChg chg="add mod">
          <ac:chgData name="Katikhaneni, Adithi" userId="c76f0944-8b20-4f3b-9ccc-fe4c305598d5" providerId="ADAL" clId="{3BFE7604-AFDB-4B3C-A4D2-85118BC50ECA}" dt="2025-02-06T15:57:44.174" v="6757"/>
          <ac:picMkLst>
            <pc:docMk/>
            <pc:sldMk cId="1059345023" sldId="888"/>
            <ac:picMk id="4" creationId="{8E27FB09-BD6A-514E-CA92-A2A11A9BCA62}"/>
          </ac:picMkLst>
        </pc:picChg>
        <pc:picChg chg="add mod">
          <ac:chgData name="Katikhaneni, Adithi" userId="c76f0944-8b20-4f3b-9ccc-fe4c305598d5" providerId="ADAL" clId="{3BFE7604-AFDB-4B3C-A4D2-85118BC50ECA}" dt="2025-02-06T15:58:16.056" v="6765" actId="164"/>
          <ac:picMkLst>
            <pc:docMk/>
            <pc:sldMk cId="1059345023" sldId="888"/>
            <ac:picMk id="5" creationId="{CA4EB93D-3C6D-17EA-F50F-23D02B7D20B1}"/>
          </ac:picMkLst>
        </pc:picChg>
        <pc:picChg chg="add mod">
          <ac:chgData name="Katikhaneni, Adithi" userId="c76f0944-8b20-4f3b-9ccc-fe4c305598d5" providerId="ADAL" clId="{3BFE7604-AFDB-4B3C-A4D2-85118BC50ECA}" dt="2025-02-06T15:58:40.828" v="6770" actId="164"/>
          <ac:picMkLst>
            <pc:docMk/>
            <pc:sldMk cId="1059345023" sldId="888"/>
            <ac:picMk id="16" creationId="{70D65D72-5BCB-BC75-31C6-C4D2992C7EBC}"/>
          </ac:picMkLst>
        </pc:picChg>
      </pc:sldChg>
      <pc:sldChg chg="add del">
        <pc:chgData name="Katikhaneni, Adithi" userId="c76f0944-8b20-4f3b-9ccc-fe4c305598d5" providerId="ADAL" clId="{3BFE7604-AFDB-4B3C-A4D2-85118BC50ECA}" dt="2025-02-06T15:56:39.396" v="6718" actId="47"/>
        <pc:sldMkLst>
          <pc:docMk/>
          <pc:sldMk cId="3330001797" sldId="888"/>
        </pc:sldMkLst>
      </pc:sldChg>
      <pc:sldChg chg="modSp add del mod">
        <pc:chgData name="Katikhaneni, Adithi" userId="c76f0944-8b20-4f3b-9ccc-fe4c305598d5" providerId="ADAL" clId="{3BFE7604-AFDB-4B3C-A4D2-85118BC50ECA}" dt="2025-02-06T15:56:35.119" v="6716" actId="47"/>
        <pc:sldMkLst>
          <pc:docMk/>
          <pc:sldMk cId="3480270101" sldId="888"/>
        </pc:sldMkLst>
        <pc:picChg chg="mod">
          <ac:chgData name="Katikhaneni, Adithi" userId="c76f0944-8b20-4f3b-9ccc-fe4c305598d5" providerId="ADAL" clId="{3BFE7604-AFDB-4B3C-A4D2-85118BC50ECA}" dt="2025-02-06T15:56:23.439" v="6715" actId="1076"/>
          <ac:picMkLst>
            <pc:docMk/>
            <pc:sldMk cId="3480270101" sldId="888"/>
            <ac:picMk id="5" creationId="{D7AFEAAB-44D3-F98E-9000-38B0D1864F9E}"/>
          </ac:picMkLst>
        </pc:picChg>
      </pc:sldChg>
      <pc:sldChg chg="addSp delSp modSp new mod">
        <pc:chgData name="Katikhaneni, Adithi" userId="c76f0944-8b20-4f3b-9ccc-fe4c305598d5" providerId="ADAL" clId="{3BFE7604-AFDB-4B3C-A4D2-85118BC50ECA}" dt="2025-02-06T16:08:21.793" v="6955" actId="1076"/>
        <pc:sldMkLst>
          <pc:docMk/>
          <pc:sldMk cId="4219678984" sldId="889"/>
        </pc:sldMkLst>
        <pc:spChg chg="mod">
          <ac:chgData name="Katikhaneni, Adithi" userId="c76f0944-8b20-4f3b-9ccc-fe4c305598d5" providerId="ADAL" clId="{3BFE7604-AFDB-4B3C-A4D2-85118BC50ECA}" dt="2025-02-06T15:59:41.158" v="6796" actId="20577"/>
          <ac:spMkLst>
            <pc:docMk/>
            <pc:sldMk cId="4219678984" sldId="889"/>
            <ac:spMk id="2" creationId="{E797EB32-CC93-3210-52C0-C1BEBCB77578}"/>
          </ac:spMkLst>
        </pc:spChg>
        <pc:spChg chg="add mod">
          <ac:chgData name="Katikhaneni, Adithi" userId="c76f0944-8b20-4f3b-9ccc-fe4c305598d5" providerId="ADAL" clId="{3BFE7604-AFDB-4B3C-A4D2-85118BC50ECA}" dt="2025-02-06T16:00:02.829" v="6798" actId="164"/>
          <ac:spMkLst>
            <pc:docMk/>
            <pc:sldMk cId="4219678984" sldId="889"/>
            <ac:spMk id="4" creationId="{0C84145C-6E23-5B87-8587-7BE803F259C6}"/>
          </ac:spMkLst>
        </pc:spChg>
        <pc:spChg chg="add mod">
          <ac:chgData name="Katikhaneni, Adithi" userId="c76f0944-8b20-4f3b-9ccc-fe4c305598d5" providerId="ADAL" clId="{3BFE7604-AFDB-4B3C-A4D2-85118BC50ECA}" dt="2025-02-06T16:00:02.829" v="6798" actId="164"/>
          <ac:spMkLst>
            <pc:docMk/>
            <pc:sldMk cId="4219678984" sldId="889"/>
            <ac:spMk id="5" creationId="{BA943C7E-B56A-1B76-9FD7-84D770D5FC2F}"/>
          </ac:spMkLst>
        </pc:spChg>
        <pc:spChg chg="add mod">
          <ac:chgData name="Katikhaneni, Adithi" userId="c76f0944-8b20-4f3b-9ccc-fe4c305598d5" providerId="ADAL" clId="{3BFE7604-AFDB-4B3C-A4D2-85118BC50ECA}" dt="2025-02-06T16:00:02.829" v="6798" actId="164"/>
          <ac:spMkLst>
            <pc:docMk/>
            <pc:sldMk cId="4219678984" sldId="889"/>
            <ac:spMk id="6" creationId="{2E47A060-FC58-59FE-0E52-12335875CEF4}"/>
          </ac:spMkLst>
        </pc:spChg>
        <pc:spChg chg="add mod">
          <ac:chgData name="Katikhaneni, Adithi" userId="c76f0944-8b20-4f3b-9ccc-fe4c305598d5" providerId="ADAL" clId="{3BFE7604-AFDB-4B3C-A4D2-85118BC50ECA}" dt="2025-02-06T16:00:02.829" v="6798" actId="164"/>
          <ac:spMkLst>
            <pc:docMk/>
            <pc:sldMk cId="4219678984" sldId="889"/>
            <ac:spMk id="7" creationId="{5057AA19-95E5-DAB1-6150-598D210C6E2E}"/>
          </ac:spMkLst>
        </pc:spChg>
        <pc:spChg chg="add mod">
          <ac:chgData name="Katikhaneni, Adithi" userId="c76f0944-8b20-4f3b-9ccc-fe4c305598d5" providerId="ADAL" clId="{3BFE7604-AFDB-4B3C-A4D2-85118BC50ECA}" dt="2025-02-06T16:00:02.829" v="6798" actId="164"/>
          <ac:spMkLst>
            <pc:docMk/>
            <pc:sldMk cId="4219678984" sldId="889"/>
            <ac:spMk id="8" creationId="{8BC14CA8-6EC4-C3BA-9680-B7319310EBF8}"/>
          </ac:spMkLst>
        </pc:spChg>
        <pc:spChg chg="add mod">
          <ac:chgData name="Katikhaneni, Adithi" userId="c76f0944-8b20-4f3b-9ccc-fe4c305598d5" providerId="ADAL" clId="{3BFE7604-AFDB-4B3C-A4D2-85118BC50ECA}" dt="2025-02-06T16:00:02.829" v="6798" actId="164"/>
          <ac:spMkLst>
            <pc:docMk/>
            <pc:sldMk cId="4219678984" sldId="889"/>
            <ac:spMk id="9" creationId="{06C06C3B-F7DD-DF84-EF33-9CBB5A0ABEFD}"/>
          </ac:spMkLst>
        </pc:spChg>
        <pc:spChg chg="add mod">
          <ac:chgData name="Katikhaneni, Adithi" userId="c76f0944-8b20-4f3b-9ccc-fe4c305598d5" providerId="ADAL" clId="{3BFE7604-AFDB-4B3C-A4D2-85118BC50ECA}" dt="2025-02-06T16:00:02.829" v="6798" actId="164"/>
          <ac:spMkLst>
            <pc:docMk/>
            <pc:sldMk cId="4219678984" sldId="889"/>
            <ac:spMk id="10" creationId="{882659A7-C554-82BD-7987-62DF990E66B7}"/>
          </ac:spMkLst>
        </pc:spChg>
        <pc:spChg chg="add mod">
          <ac:chgData name="Katikhaneni, Adithi" userId="c76f0944-8b20-4f3b-9ccc-fe4c305598d5" providerId="ADAL" clId="{3BFE7604-AFDB-4B3C-A4D2-85118BC50ECA}" dt="2025-02-06T16:00:02.829" v="6798" actId="164"/>
          <ac:spMkLst>
            <pc:docMk/>
            <pc:sldMk cId="4219678984" sldId="889"/>
            <ac:spMk id="11" creationId="{23A1ABCB-621E-079E-D634-4EBC45AF9E27}"/>
          </ac:spMkLst>
        </pc:spChg>
        <pc:spChg chg="add mod">
          <ac:chgData name="Katikhaneni, Adithi" userId="c76f0944-8b20-4f3b-9ccc-fe4c305598d5" providerId="ADAL" clId="{3BFE7604-AFDB-4B3C-A4D2-85118BC50ECA}" dt="2025-02-06T16:00:21.154" v="6804" actId="164"/>
          <ac:spMkLst>
            <pc:docMk/>
            <pc:sldMk cId="4219678984" sldId="889"/>
            <ac:spMk id="14" creationId="{15A0921C-BBD3-1F7D-E171-F386FAB60AB4}"/>
          </ac:spMkLst>
        </pc:spChg>
        <pc:spChg chg="add mod">
          <ac:chgData name="Katikhaneni, Adithi" userId="c76f0944-8b20-4f3b-9ccc-fe4c305598d5" providerId="ADAL" clId="{3BFE7604-AFDB-4B3C-A4D2-85118BC50ECA}" dt="2025-02-06T16:00:21.154" v="6804" actId="164"/>
          <ac:spMkLst>
            <pc:docMk/>
            <pc:sldMk cId="4219678984" sldId="889"/>
            <ac:spMk id="15" creationId="{BE90FBC8-DBC5-A94D-B3EC-50DC6DFC0CA4}"/>
          </ac:spMkLst>
        </pc:spChg>
        <pc:spChg chg="add mod">
          <ac:chgData name="Katikhaneni, Adithi" userId="c76f0944-8b20-4f3b-9ccc-fe4c305598d5" providerId="ADAL" clId="{3BFE7604-AFDB-4B3C-A4D2-85118BC50ECA}" dt="2025-02-06T16:00:21.154" v="6804" actId="164"/>
          <ac:spMkLst>
            <pc:docMk/>
            <pc:sldMk cId="4219678984" sldId="889"/>
            <ac:spMk id="16" creationId="{7B59FD3D-63C3-DBA0-A2D1-CE08602A7783}"/>
          </ac:spMkLst>
        </pc:spChg>
        <pc:spChg chg="add mod">
          <ac:chgData name="Katikhaneni, Adithi" userId="c76f0944-8b20-4f3b-9ccc-fe4c305598d5" providerId="ADAL" clId="{3BFE7604-AFDB-4B3C-A4D2-85118BC50ECA}" dt="2025-02-06T16:00:47.163" v="6808" actId="164"/>
          <ac:spMkLst>
            <pc:docMk/>
            <pc:sldMk cId="4219678984" sldId="889"/>
            <ac:spMk id="19" creationId="{54177F0F-41A8-2A72-5A02-AB18B514A932}"/>
          </ac:spMkLst>
        </pc:spChg>
        <pc:spChg chg="add mod">
          <ac:chgData name="Katikhaneni, Adithi" userId="c76f0944-8b20-4f3b-9ccc-fe4c305598d5" providerId="ADAL" clId="{3BFE7604-AFDB-4B3C-A4D2-85118BC50ECA}" dt="2025-02-06T16:00:47.163" v="6808" actId="164"/>
          <ac:spMkLst>
            <pc:docMk/>
            <pc:sldMk cId="4219678984" sldId="889"/>
            <ac:spMk id="20" creationId="{D4FB7EBF-7837-C3B4-EB8E-24971E852345}"/>
          </ac:spMkLst>
        </pc:spChg>
        <pc:spChg chg="add mod">
          <ac:chgData name="Katikhaneni, Adithi" userId="c76f0944-8b20-4f3b-9ccc-fe4c305598d5" providerId="ADAL" clId="{3BFE7604-AFDB-4B3C-A4D2-85118BC50ECA}" dt="2025-02-06T16:00:47.163" v="6808" actId="164"/>
          <ac:spMkLst>
            <pc:docMk/>
            <pc:sldMk cId="4219678984" sldId="889"/>
            <ac:spMk id="21" creationId="{3F6F9FF2-9512-AA19-7CD7-849029CEF044}"/>
          </ac:spMkLst>
        </pc:spChg>
        <pc:spChg chg="add mod">
          <ac:chgData name="Katikhaneni, Adithi" userId="c76f0944-8b20-4f3b-9ccc-fe4c305598d5" providerId="ADAL" clId="{3BFE7604-AFDB-4B3C-A4D2-85118BC50ECA}" dt="2025-02-06T16:00:47.163" v="6808" actId="164"/>
          <ac:spMkLst>
            <pc:docMk/>
            <pc:sldMk cId="4219678984" sldId="889"/>
            <ac:spMk id="22" creationId="{806FA90F-45FB-73AA-B8B2-EAC281FD3EF0}"/>
          </ac:spMkLst>
        </pc:spChg>
        <pc:spChg chg="add mod">
          <ac:chgData name="Katikhaneni, Adithi" userId="c76f0944-8b20-4f3b-9ccc-fe4c305598d5" providerId="ADAL" clId="{3BFE7604-AFDB-4B3C-A4D2-85118BC50ECA}" dt="2025-02-06T16:00:47.163" v="6808" actId="164"/>
          <ac:spMkLst>
            <pc:docMk/>
            <pc:sldMk cId="4219678984" sldId="889"/>
            <ac:spMk id="23" creationId="{EBAD15B5-57DA-225A-3D6A-6059DB271E90}"/>
          </ac:spMkLst>
        </pc:spChg>
        <pc:spChg chg="add mod">
          <ac:chgData name="Katikhaneni, Adithi" userId="c76f0944-8b20-4f3b-9ccc-fe4c305598d5" providerId="ADAL" clId="{3BFE7604-AFDB-4B3C-A4D2-85118BC50ECA}" dt="2025-02-06T16:00:47.163" v="6808" actId="164"/>
          <ac:spMkLst>
            <pc:docMk/>
            <pc:sldMk cId="4219678984" sldId="889"/>
            <ac:spMk id="24" creationId="{3971D9F2-C58E-49D6-3C63-492337DF2A99}"/>
          </ac:spMkLst>
        </pc:spChg>
        <pc:spChg chg="add mod">
          <ac:chgData name="Katikhaneni, Adithi" userId="c76f0944-8b20-4f3b-9ccc-fe4c305598d5" providerId="ADAL" clId="{3BFE7604-AFDB-4B3C-A4D2-85118BC50ECA}" dt="2025-02-06T16:00:47.163" v="6808" actId="164"/>
          <ac:spMkLst>
            <pc:docMk/>
            <pc:sldMk cId="4219678984" sldId="889"/>
            <ac:spMk id="25" creationId="{13BFDA22-BA3D-8DAA-792F-1B5A84DB3D76}"/>
          </ac:spMkLst>
        </pc:spChg>
        <pc:spChg chg="add mod">
          <ac:chgData name="Katikhaneni, Adithi" userId="c76f0944-8b20-4f3b-9ccc-fe4c305598d5" providerId="ADAL" clId="{3BFE7604-AFDB-4B3C-A4D2-85118BC50ECA}" dt="2025-02-06T16:00:47.163" v="6808" actId="164"/>
          <ac:spMkLst>
            <pc:docMk/>
            <pc:sldMk cId="4219678984" sldId="889"/>
            <ac:spMk id="26" creationId="{D2AD4048-6D40-2CA9-707A-D4019CC3196A}"/>
          </ac:spMkLst>
        </pc:spChg>
        <pc:grpChg chg="add mod">
          <ac:chgData name="Katikhaneni, Adithi" userId="c76f0944-8b20-4f3b-9ccc-fe4c305598d5" providerId="ADAL" clId="{3BFE7604-AFDB-4B3C-A4D2-85118BC50ECA}" dt="2025-02-06T16:08:16.559" v="6953" actId="14100"/>
          <ac:grpSpMkLst>
            <pc:docMk/>
            <pc:sldMk cId="4219678984" sldId="889"/>
            <ac:grpSpMk id="12" creationId="{20EEE49B-E0C6-EB43-6689-535BAEB9E89B}"/>
          </ac:grpSpMkLst>
        </pc:grpChg>
        <pc:grpChg chg="add mod">
          <ac:chgData name="Katikhaneni, Adithi" userId="c76f0944-8b20-4f3b-9ccc-fe4c305598d5" providerId="ADAL" clId="{3BFE7604-AFDB-4B3C-A4D2-85118BC50ECA}" dt="2025-02-06T16:08:21.793" v="6955" actId="1076"/>
          <ac:grpSpMkLst>
            <pc:docMk/>
            <pc:sldMk cId="4219678984" sldId="889"/>
            <ac:grpSpMk id="17" creationId="{C50CB7EF-6B07-9CBD-3CC2-E07234730841}"/>
          </ac:grpSpMkLst>
        </pc:grpChg>
        <pc:grpChg chg="add del mod">
          <ac:chgData name="Katikhaneni, Adithi" userId="c76f0944-8b20-4f3b-9ccc-fe4c305598d5" providerId="ADAL" clId="{3BFE7604-AFDB-4B3C-A4D2-85118BC50ECA}" dt="2025-02-06T16:08:09.437" v="6950" actId="478"/>
          <ac:grpSpMkLst>
            <pc:docMk/>
            <pc:sldMk cId="4219678984" sldId="889"/>
            <ac:grpSpMk id="27" creationId="{19489244-9B65-8E66-5140-3347244BCD02}"/>
          </ac:grpSpMkLst>
        </pc:grpChg>
        <pc:picChg chg="add mod">
          <ac:chgData name="Katikhaneni, Adithi" userId="c76f0944-8b20-4f3b-9ccc-fe4c305598d5" providerId="ADAL" clId="{3BFE7604-AFDB-4B3C-A4D2-85118BC50ECA}" dt="2025-02-06T16:00:02.829" v="6798" actId="164"/>
          <ac:picMkLst>
            <pc:docMk/>
            <pc:sldMk cId="4219678984" sldId="889"/>
            <ac:picMk id="3" creationId="{13C9264C-F493-EA1C-AAB5-8A8CC590B886}"/>
          </ac:picMkLst>
        </pc:picChg>
        <pc:picChg chg="add mod">
          <ac:chgData name="Katikhaneni, Adithi" userId="c76f0944-8b20-4f3b-9ccc-fe4c305598d5" providerId="ADAL" clId="{3BFE7604-AFDB-4B3C-A4D2-85118BC50ECA}" dt="2025-02-06T16:00:21.154" v="6804" actId="164"/>
          <ac:picMkLst>
            <pc:docMk/>
            <pc:sldMk cId="4219678984" sldId="889"/>
            <ac:picMk id="13" creationId="{038A779B-F9BC-7601-5A42-2290B9387031}"/>
          </ac:picMkLst>
        </pc:picChg>
        <pc:picChg chg="add mod">
          <ac:chgData name="Katikhaneni, Adithi" userId="c76f0944-8b20-4f3b-9ccc-fe4c305598d5" providerId="ADAL" clId="{3BFE7604-AFDB-4B3C-A4D2-85118BC50ECA}" dt="2025-02-06T16:00:47.163" v="6808" actId="164"/>
          <ac:picMkLst>
            <pc:docMk/>
            <pc:sldMk cId="4219678984" sldId="889"/>
            <ac:picMk id="18" creationId="{D03182CD-B1ED-683D-4152-0FB0B92D1257}"/>
          </ac:picMkLst>
        </pc:picChg>
      </pc:sldChg>
      <pc:sldChg chg="addSp modSp new mod">
        <pc:chgData name="Katikhaneni, Adithi" userId="c76f0944-8b20-4f3b-9ccc-fe4c305598d5" providerId="ADAL" clId="{3BFE7604-AFDB-4B3C-A4D2-85118BC50ECA}" dt="2025-02-06T16:10:14.963" v="7003" actId="1076"/>
        <pc:sldMkLst>
          <pc:docMk/>
          <pc:sldMk cId="543583358" sldId="890"/>
        </pc:sldMkLst>
        <pc:spChg chg="mod">
          <ac:chgData name="Katikhaneni, Adithi" userId="c76f0944-8b20-4f3b-9ccc-fe4c305598d5" providerId="ADAL" clId="{3BFE7604-AFDB-4B3C-A4D2-85118BC50ECA}" dt="2025-02-06T16:01:53.469" v="6830" actId="20577"/>
          <ac:spMkLst>
            <pc:docMk/>
            <pc:sldMk cId="543583358" sldId="890"/>
            <ac:spMk id="2" creationId="{3681A356-8E78-A338-17E6-D1FEE539E7ED}"/>
          </ac:spMkLst>
        </pc:spChg>
        <pc:spChg chg="add mod">
          <ac:chgData name="Katikhaneni, Adithi" userId="c76f0944-8b20-4f3b-9ccc-fe4c305598d5" providerId="ADAL" clId="{3BFE7604-AFDB-4B3C-A4D2-85118BC50ECA}" dt="2025-02-06T16:09:56.360" v="6996" actId="20577"/>
          <ac:spMkLst>
            <pc:docMk/>
            <pc:sldMk cId="543583358" sldId="890"/>
            <ac:spMk id="10" creationId="{D0833C4E-DE24-199C-A1A8-CDB05679C3BB}"/>
          </ac:spMkLst>
        </pc:spChg>
        <pc:spChg chg="add mod">
          <ac:chgData name="Katikhaneni, Adithi" userId="c76f0944-8b20-4f3b-9ccc-fe4c305598d5" providerId="ADAL" clId="{3BFE7604-AFDB-4B3C-A4D2-85118BC50ECA}" dt="2025-02-06T16:09:19.419" v="6979" actId="20577"/>
          <ac:spMkLst>
            <pc:docMk/>
            <pc:sldMk cId="543583358" sldId="890"/>
            <ac:spMk id="11" creationId="{8F5E5049-17E1-BBFC-04E8-65A8B0902CB1}"/>
          </ac:spMkLst>
        </pc:spChg>
        <pc:spChg chg="add mod">
          <ac:chgData name="Katikhaneni, Adithi" userId="c76f0944-8b20-4f3b-9ccc-fe4c305598d5" providerId="ADAL" clId="{3BFE7604-AFDB-4B3C-A4D2-85118BC50ECA}" dt="2025-02-06T16:09:24.741" v="6983" actId="20577"/>
          <ac:spMkLst>
            <pc:docMk/>
            <pc:sldMk cId="543583358" sldId="890"/>
            <ac:spMk id="12" creationId="{270A284D-F37D-406C-1395-0AEE052B8978}"/>
          </ac:spMkLst>
        </pc:spChg>
        <pc:spChg chg="add mod">
          <ac:chgData name="Katikhaneni, Adithi" userId="c76f0944-8b20-4f3b-9ccc-fe4c305598d5" providerId="ADAL" clId="{3BFE7604-AFDB-4B3C-A4D2-85118BC50ECA}" dt="2025-02-06T16:09:35.877" v="6987" actId="20577"/>
          <ac:spMkLst>
            <pc:docMk/>
            <pc:sldMk cId="543583358" sldId="890"/>
            <ac:spMk id="13" creationId="{19712C95-0DB2-518F-DA7C-5C93A6C51591}"/>
          </ac:spMkLst>
        </pc:spChg>
        <pc:spChg chg="add mod">
          <ac:chgData name="Katikhaneni, Adithi" userId="c76f0944-8b20-4f3b-9ccc-fe4c305598d5" providerId="ADAL" clId="{3BFE7604-AFDB-4B3C-A4D2-85118BC50ECA}" dt="2025-02-06T16:09:44.143" v="6991" actId="20577"/>
          <ac:spMkLst>
            <pc:docMk/>
            <pc:sldMk cId="543583358" sldId="890"/>
            <ac:spMk id="14" creationId="{A240102D-604D-D367-BBC1-6F13D5656396}"/>
          </ac:spMkLst>
        </pc:spChg>
        <pc:spChg chg="add mod">
          <ac:chgData name="Katikhaneni, Adithi" userId="c76f0944-8b20-4f3b-9ccc-fe4c305598d5" providerId="ADAL" clId="{3BFE7604-AFDB-4B3C-A4D2-85118BC50ECA}" dt="2025-02-06T16:10:14.963" v="7003" actId="1076"/>
          <ac:spMkLst>
            <pc:docMk/>
            <pc:sldMk cId="543583358" sldId="890"/>
            <ac:spMk id="15" creationId="{8D2D7167-8A18-CD89-9DA6-F0980899CFDD}"/>
          </ac:spMkLst>
        </pc:spChg>
        <pc:spChg chg="add mod">
          <ac:chgData name="Katikhaneni, Adithi" userId="c76f0944-8b20-4f3b-9ccc-fe4c305598d5" providerId="ADAL" clId="{3BFE7604-AFDB-4B3C-A4D2-85118BC50ECA}" dt="2025-02-06T16:10:10.951" v="7002" actId="1076"/>
          <ac:spMkLst>
            <pc:docMk/>
            <pc:sldMk cId="543583358" sldId="890"/>
            <ac:spMk id="16" creationId="{68E07BFD-6260-29A6-356C-409BA0C8A729}"/>
          </ac:spMkLst>
        </pc:spChg>
        <pc:picChg chg="add mod">
          <ac:chgData name="Katikhaneni, Adithi" userId="c76f0944-8b20-4f3b-9ccc-fe4c305598d5" providerId="ADAL" clId="{3BFE7604-AFDB-4B3C-A4D2-85118BC50ECA}" dt="2025-02-06T16:02:12.116" v="6833" actId="14100"/>
          <ac:picMkLst>
            <pc:docMk/>
            <pc:sldMk cId="543583358" sldId="890"/>
            <ac:picMk id="3" creationId="{F6E3FB36-C6DC-9124-C0DA-4241D57CCF21}"/>
          </ac:picMkLst>
        </pc:picChg>
        <pc:picChg chg="add mod">
          <ac:chgData name="Katikhaneni, Adithi" userId="c76f0944-8b20-4f3b-9ccc-fe4c305598d5" providerId="ADAL" clId="{3BFE7604-AFDB-4B3C-A4D2-85118BC50ECA}" dt="2025-02-06T16:02:25.553" v="6838" actId="14100"/>
          <ac:picMkLst>
            <pc:docMk/>
            <pc:sldMk cId="543583358" sldId="890"/>
            <ac:picMk id="4" creationId="{8050A04A-F032-9C05-1DE3-8172F9DC93F6}"/>
          </ac:picMkLst>
        </pc:picChg>
        <pc:picChg chg="add mod">
          <ac:chgData name="Katikhaneni, Adithi" userId="c76f0944-8b20-4f3b-9ccc-fe4c305598d5" providerId="ADAL" clId="{3BFE7604-AFDB-4B3C-A4D2-85118BC50ECA}" dt="2025-02-06T16:02:44.791" v="6846" actId="1036"/>
          <ac:picMkLst>
            <pc:docMk/>
            <pc:sldMk cId="543583358" sldId="890"/>
            <ac:picMk id="5" creationId="{033B50FE-3292-06A5-1FB7-E5CF69F5B9E6}"/>
          </ac:picMkLst>
        </pc:picChg>
        <pc:picChg chg="add mod">
          <ac:chgData name="Katikhaneni, Adithi" userId="c76f0944-8b20-4f3b-9ccc-fe4c305598d5" providerId="ADAL" clId="{3BFE7604-AFDB-4B3C-A4D2-85118BC50ECA}" dt="2025-02-06T16:03:02.533" v="6851" actId="14100"/>
          <ac:picMkLst>
            <pc:docMk/>
            <pc:sldMk cId="543583358" sldId="890"/>
            <ac:picMk id="6" creationId="{9DC7BBE2-D7D3-72E2-B901-210FB870CD3A}"/>
          </ac:picMkLst>
        </pc:picChg>
        <pc:picChg chg="add mod">
          <ac:chgData name="Katikhaneni, Adithi" userId="c76f0944-8b20-4f3b-9ccc-fe4c305598d5" providerId="ADAL" clId="{3BFE7604-AFDB-4B3C-A4D2-85118BC50ECA}" dt="2025-02-06T16:03:14.176" v="6854" actId="14100"/>
          <ac:picMkLst>
            <pc:docMk/>
            <pc:sldMk cId="543583358" sldId="890"/>
            <ac:picMk id="7" creationId="{192DE32C-3BD8-47F9-634E-D1CE488D477A}"/>
          </ac:picMkLst>
        </pc:picChg>
        <pc:picChg chg="add mod">
          <ac:chgData name="Katikhaneni, Adithi" userId="c76f0944-8b20-4f3b-9ccc-fe4c305598d5" providerId="ADAL" clId="{3BFE7604-AFDB-4B3C-A4D2-85118BC50ECA}" dt="2025-02-06T16:03:28.809" v="6858" actId="1076"/>
          <ac:picMkLst>
            <pc:docMk/>
            <pc:sldMk cId="543583358" sldId="890"/>
            <ac:picMk id="8" creationId="{17E32E42-AB4F-AA38-6691-4A96DF9A5F9E}"/>
          </ac:picMkLst>
        </pc:picChg>
        <pc:picChg chg="add mod">
          <ac:chgData name="Katikhaneni, Adithi" userId="c76f0944-8b20-4f3b-9ccc-fe4c305598d5" providerId="ADAL" clId="{3BFE7604-AFDB-4B3C-A4D2-85118BC50ECA}" dt="2025-02-06T16:03:53.371" v="6863" actId="14100"/>
          <ac:picMkLst>
            <pc:docMk/>
            <pc:sldMk cId="543583358" sldId="890"/>
            <ac:picMk id="9" creationId="{A3EE1AD0-2FB6-1A96-2A0E-2736B5BCE2E2}"/>
          </ac:picMkLst>
        </pc:picChg>
      </pc:sldChg>
      <pc:sldChg chg="addSp delSp modSp new mod">
        <pc:chgData name="Katikhaneni, Adithi" userId="c76f0944-8b20-4f3b-9ccc-fe4c305598d5" providerId="ADAL" clId="{3BFE7604-AFDB-4B3C-A4D2-85118BC50ECA}" dt="2025-02-06T16:06:03.715" v="6922" actId="1076"/>
        <pc:sldMkLst>
          <pc:docMk/>
          <pc:sldMk cId="2919539984" sldId="891"/>
        </pc:sldMkLst>
        <pc:spChg chg="mod">
          <ac:chgData name="Katikhaneni, Adithi" userId="c76f0944-8b20-4f3b-9ccc-fe4c305598d5" providerId="ADAL" clId="{3BFE7604-AFDB-4B3C-A4D2-85118BC50ECA}" dt="2025-02-06T16:05:30.128" v="6912" actId="20577"/>
          <ac:spMkLst>
            <pc:docMk/>
            <pc:sldMk cId="2919539984" sldId="891"/>
            <ac:spMk id="2" creationId="{A6A571F1-DE71-839E-102E-E965758721CB}"/>
          </ac:spMkLst>
        </pc:spChg>
        <pc:spChg chg="add mod">
          <ac:chgData name="Katikhaneni, Adithi" userId="c76f0944-8b20-4f3b-9ccc-fe4c305598d5" providerId="ADAL" clId="{3BFE7604-AFDB-4B3C-A4D2-85118BC50ECA}" dt="2025-02-06T16:04:45.046" v="6884" actId="164"/>
          <ac:spMkLst>
            <pc:docMk/>
            <pc:sldMk cId="2919539984" sldId="891"/>
            <ac:spMk id="5" creationId="{98D307C4-C00C-D2ED-C1AE-BE1FBEF3B861}"/>
          </ac:spMkLst>
        </pc:spChg>
        <pc:spChg chg="add mod">
          <ac:chgData name="Katikhaneni, Adithi" userId="c76f0944-8b20-4f3b-9ccc-fe4c305598d5" providerId="ADAL" clId="{3BFE7604-AFDB-4B3C-A4D2-85118BC50ECA}" dt="2025-02-06T16:04:45.046" v="6884" actId="164"/>
          <ac:spMkLst>
            <pc:docMk/>
            <pc:sldMk cId="2919539984" sldId="891"/>
            <ac:spMk id="6" creationId="{1F87ED53-8471-FA06-5758-E6CAE7EE06C9}"/>
          </ac:spMkLst>
        </pc:spChg>
        <pc:spChg chg="add mod">
          <ac:chgData name="Katikhaneni, Adithi" userId="c76f0944-8b20-4f3b-9ccc-fe4c305598d5" providerId="ADAL" clId="{3BFE7604-AFDB-4B3C-A4D2-85118BC50ECA}" dt="2025-02-06T16:04:45.046" v="6884" actId="164"/>
          <ac:spMkLst>
            <pc:docMk/>
            <pc:sldMk cId="2919539984" sldId="891"/>
            <ac:spMk id="7" creationId="{B9BD6B0F-A9AA-7AC1-E155-784033DA2E4E}"/>
          </ac:spMkLst>
        </pc:spChg>
        <pc:spChg chg="add mod">
          <ac:chgData name="Katikhaneni, Adithi" userId="c76f0944-8b20-4f3b-9ccc-fe4c305598d5" providerId="ADAL" clId="{3BFE7604-AFDB-4B3C-A4D2-85118BC50ECA}" dt="2025-02-06T16:05:48.802" v="6915" actId="164"/>
          <ac:spMkLst>
            <pc:docMk/>
            <pc:sldMk cId="2919539984" sldId="891"/>
            <ac:spMk id="10" creationId="{20C2CF84-EEC4-1500-DA6E-188596392A70}"/>
          </ac:spMkLst>
        </pc:spChg>
        <pc:spChg chg="add mod">
          <ac:chgData name="Katikhaneni, Adithi" userId="c76f0944-8b20-4f3b-9ccc-fe4c305598d5" providerId="ADAL" clId="{3BFE7604-AFDB-4B3C-A4D2-85118BC50ECA}" dt="2025-02-06T16:05:48.802" v="6915" actId="164"/>
          <ac:spMkLst>
            <pc:docMk/>
            <pc:sldMk cId="2919539984" sldId="891"/>
            <ac:spMk id="11" creationId="{A8984883-C865-BA79-5DFD-40E58B9888A0}"/>
          </ac:spMkLst>
        </pc:spChg>
        <pc:spChg chg="add mod">
          <ac:chgData name="Katikhaneni, Adithi" userId="c76f0944-8b20-4f3b-9ccc-fe4c305598d5" providerId="ADAL" clId="{3BFE7604-AFDB-4B3C-A4D2-85118BC50ECA}" dt="2025-02-06T16:05:48.802" v="6915" actId="164"/>
          <ac:spMkLst>
            <pc:docMk/>
            <pc:sldMk cId="2919539984" sldId="891"/>
            <ac:spMk id="12" creationId="{968DA8A9-AF48-E875-33C5-7894051543BD}"/>
          </ac:spMkLst>
        </pc:spChg>
        <pc:spChg chg="add mod">
          <ac:chgData name="Katikhaneni, Adithi" userId="c76f0944-8b20-4f3b-9ccc-fe4c305598d5" providerId="ADAL" clId="{3BFE7604-AFDB-4B3C-A4D2-85118BC50ECA}" dt="2025-02-06T16:05:48.802" v="6915" actId="164"/>
          <ac:spMkLst>
            <pc:docMk/>
            <pc:sldMk cId="2919539984" sldId="891"/>
            <ac:spMk id="13" creationId="{FA48320C-0275-130F-8667-0C7CD2EB1E40}"/>
          </ac:spMkLst>
        </pc:spChg>
        <pc:spChg chg="add mod">
          <ac:chgData name="Katikhaneni, Adithi" userId="c76f0944-8b20-4f3b-9ccc-fe4c305598d5" providerId="ADAL" clId="{3BFE7604-AFDB-4B3C-A4D2-85118BC50ECA}" dt="2025-02-06T16:05:48.802" v="6915" actId="164"/>
          <ac:spMkLst>
            <pc:docMk/>
            <pc:sldMk cId="2919539984" sldId="891"/>
            <ac:spMk id="14" creationId="{4D10C454-0749-094A-AB0A-B4B09F6CA775}"/>
          </ac:spMkLst>
        </pc:spChg>
        <pc:spChg chg="add mod">
          <ac:chgData name="Katikhaneni, Adithi" userId="c76f0944-8b20-4f3b-9ccc-fe4c305598d5" providerId="ADAL" clId="{3BFE7604-AFDB-4B3C-A4D2-85118BC50ECA}" dt="2025-02-06T16:05:48.802" v="6915" actId="164"/>
          <ac:spMkLst>
            <pc:docMk/>
            <pc:sldMk cId="2919539984" sldId="891"/>
            <ac:spMk id="15" creationId="{88922D9B-7C14-E420-9338-CAE215EE0BEE}"/>
          </ac:spMkLst>
        </pc:spChg>
        <pc:spChg chg="add mod">
          <ac:chgData name="Katikhaneni, Adithi" userId="c76f0944-8b20-4f3b-9ccc-fe4c305598d5" providerId="ADAL" clId="{3BFE7604-AFDB-4B3C-A4D2-85118BC50ECA}" dt="2025-02-06T16:05:48.802" v="6915" actId="164"/>
          <ac:spMkLst>
            <pc:docMk/>
            <pc:sldMk cId="2919539984" sldId="891"/>
            <ac:spMk id="16" creationId="{17D61CF1-62BD-79F7-207C-28BCC44AE2FC}"/>
          </ac:spMkLst>
        </pc:spChg>
        <pc:spChg chg="add mod">
          <ac:chgData name="Katikhaneni, Adithi" userId="c76f0944-8b20-4f3b-9ccc-fe4c305598d5" providerId="ADAL" clId="{3BFE7604-AFDB-4B3C-A4D2-85118BC50ECA}" dt="2025-02-06T16:05:48.802" v="6915" actId="164"/>
          <ac:spMkLst>
            <pc:docMk/>
            <pc:sldMk cId="2919539984" sldId="891"/>
            <ac:spMk id="17" creationId="{F556E17E-23D3-8947-520E-32755BD8C36F}"/>
          </ac:spMkLst>
        </pc:spChg>
        <pc:spChg chg="add mod">
          <ac:chgData name="Katikhaneni, Adithi" userId="c76f0944-8b20-4f3b-9ccc-fe4c305598d5" providerId="ADAL" clId="{3BFE7604-AFDB-4B3C-A4D2-85118BC50ECA}" dt="2025-02-06T16:05:48.802" v="6915" actId="164"/>
          <ac:spMkLst>
            <pc:docMk/>
            <pc:sldMk cId="2919539984" sldId="891"/>
            <ac:spMk id="18" creationId="{698C5B0B-9411-1837-1393-81E07E653619}"/>
          </ac:spMkLst>
        </pc:spChg>
        <pc:grpChg chg="add mod">
          <ac:chgData name="Katikhaneni, Adithi" userId="c76f0944-8b20-4f3b-9ccc-fe4c305598d5" providerId="ADAL" clId="{3BFE7604-AFDB-4B3C-A4D2-85118BC50ECA}" dt="2025-02-06T16:06:03.715" v="6922" actId="1076"/>
          <ac:grpSpMkLst>
            <pc:docMk/>
            <pc:sldMk cId="2919539984" sldId="891"/>
            <ac:grpSpMk id="8" creationId="{459604C9-662D-CCEB-E919-3741EE4B4750}"/>
          </ac:grpSpMkLst>
        </pc:grpChg>
        <pc:grpChg chg="mod">
          <ac:chgData name="Katikhaneni, Adithi" userId="c76f0944-8b20-4f3b-9ccc-fe4c305598d5" providerId="ADAL" clId="{3BFE7604-AFDB-4B3C-A4D2-85118BC50ECA}" dt="2025-02-06T16:06:01.576" v="6921" actId="14100"/>
          <ac:grpSpMkLst>
            <pc:docMk/>
            <pc:sldMk cId="2919539984" sldId="891"/>
            <ac:grpSpMk id="19" creationId="{C9193389-35F5-A8A1-068B-5009A35E826A}"/>
          </ac:grpSpMkLst>
        </pc:grpChg>
        <pc:picChg chg="add del mod">
          <ac:chgData name="Katikhaneni, Adithi" userId="c76f0944-8b20-4f3b-9ccc-fe4c305598d5" providerId="ADAL" clId="{3BFE7604-AFDB-4B3C-A4D2-85118BC50ECA}" dt="2025-02-06T16:05:32.316" v="6913" actId="478"/>
          <ac:picMkLst>
            <pc:docMk/>
            <pc:sldMk cId="2919539984" sldId="891"/>
            <ac:picMk id="3" creationId="{145B83BE-8609-F197-87D7-CAC7B23C01DB}"/>
          </ac:picMkLst>
        </pc:picChg>
        <pc:picChg chg="add mod">
          <ac:chgData name="Katikhaneni, Adithi" userId="c76f0944-8b20-4f3b-9ccc-fe4c305598d5" providerId="ADAL" clId="{3BFE7604-AFDB-4B3C-A4D2-85118BC50ECA}" dt="2025-02-06T16:04:45.046" v="6884" actId="164"/>
          <ac:picMkLst>
            <pc:docMk/>
            <pc:sldMk cId="2919539984" sldId="891"/>
            <ac:picMk id="4" creationId="{C31EFC7D-EF3E-5385-9415-060F4CD52F9D}"/>
          </ac:picMkLst>
        </pc:picChg>
        <pc:picChg chg="add mod">
          <ac:chgData name="Katikhaneni, Adithi" userId="c76f0944-8b20-4f3b-9ccc-fe4c305598d5" providerId="ADAL" clId="{3BFE7604-AFDB-4B3C-A4D2-85118BC50ECA}" dt="2025-02-06T16:05:48.802" v="6915" actId="164"/>
          <ac:picMkLst>
            <pc:docMk/>
            <pc:sldMk cId="2919539984" sldId="891"/>
            <ac:picMk id="9" creationId="{50CAE4A4-6A49-ED8B-25D9-E7D0652A43F6}"/>
          </ac:picMkLst>
        </pc:picChg>
      </pc:sldChg>
      <pc:sldChg chg="addSp delSp modSp new mod">
        <pc:chgData name="Katikhaneni, Adithi" userId="c76f0944-8b20-4f3b-9ccc-fe4c305598d5" providerId="ADAL" clId="{3BFE7604-AFDB-4B3C-A4D2-85118BC50ECA}" dt="2025-02-06T16:08:39.803" v="6962" actId="1076"/>
        <pc:sldMkLst>
          <pc:docMk/>
          <pc:sldMk cId="3050675765" sldId="892"/>
        </pc:sldMkLst>
        <pc:spChg chg="mod">
          <ac:chgData name="Katikhaneni, Adithi" userId="c76f0944-8b20-4f3b-9ccc-fe4c305598d5" providerId="ADAL" clId="{3BFE7604-AFDB-4B3C-A4D2-85118BC50ECA}" dt="2025-02-06T16:06:10.062" v="6935" actId="20577"/>
          <ac:spMkLst>
            <pc:docMk/>
            <pc:sldMk cId="3050675765" sldId="892"/>
            <ac:spMk id="2" creationId="{606FCBB7-6D09-D1FD-B858-803F68B1947B}"/>
          </ac:spMkLst>
        </pc:spChg>
        <pc:spChg chg="add mod">
          <ac:chgData name="Katikhaneni, Adithi" userId="c76f0944-8b20-4f3b-9ccc-fe4c305598d5" providerId="ADAL" clId="{3BFE7604-AFDB-4B3C-A4D2-85118BC50ECA}" dt="2025-02-06T16:06:28.529" v="6937" actId="164"/>
          <ac:spMkLst>
            <pc:docMk/>
            <pc:sldMk cId="3050675765" sldId="892"/>
            <ac:spMk id="4" creationId="{1DDEAD13-AECE-88FB-FDF1-60A1218A0D19}"/>
          </ac:spMkLst>
        </pc:spChg>
        <pc:spChg chg="add mod">
          <ac:chgData name="Katikhaneni, Adithi" userId="c76f0944-8b20-4f3b-9ccc-fe4c305598d5" providerId="ADAL" clId="{3BFE7604-AFDB-4B3C-A4D2-85118BC50ECA}" dt="2025-02-06T16:06:28.529" v="6937" actId="164"/>
          <ac:spMkLst>
            <pc:docMk/>
            <pc:sldMk cId="3050675765" sldId="892"/>
            <ac:spMk id="5" creationId="{A679FA48-4803-FC8D-8E11-76BF04DB9CBD}"/>
          </ac:spMkLst>
        </pc:spChg>
        <pc:spChg chg="add mod">
          <ac:chgData name="Katikhaneni, Adithi" userId="c76f0944-8b20-4f3b-9ccc-fe4c305598d5" providerId="ADAL" clId="{3BFE7604-AFDB-4B3C-A4D2-85118BC50ECA}" dt="2025-02-06T16:06:28.529" v="6937" actId="164"/>
          <ac:spMkLst>
            <pc:docMk/>
            <pc:sldMk cId="3050675765" sldId="892"/>
            <ac:spMk id="6" creationId="{DD826C5D-73C3-EC4B-6DAF-DAA65F5C1DEE}"/>
          </ac:spMkLst>
        </pc:spChg>
        <pc:spChg chg="add mod">
          <ac:chgData name="Katikhaneni, Adithi" userId="c76f0944-8b20-4f3b-9ccc-fe4c305598d5" providerId="ADAL" clId="{3BFE7604-AFDB-4B3C-A4D2-85118BC50ECA}" dt="2025-02-06T16:06:28.529" v="6937" actId="164"/>
          <ac:spMkLst>
            <pc:docMk/>
            <pc:sldMk cId="3050675765" sldId="892"/>
            <ac:spMk id="7" creationId="{D57EF6F1-0BE7-B258-4A70-6557FABFE50B}"/>
          </ac:spMkLst>
        </pc:spChg>
        <pc:spChg chg="add mod">
          <ac:chgData name="Katikhaneni, Adithi" userId="c76f0944-8b20-4f3b-9ccc-fe4c305598d5" providerId="ADAL" clId="{3BFE7604-AFDB-4B3C-A4D2-85118BC50ECA}" dt="2025-02-06T16:06:28.529" v="6937" actId="164"/>
          <ac:spMkLst>
            <pc:docMk/>
            <pc:sldMk cId="3050675765" sldId="892"/>
            <ac:spMk id="8" creationId="{B034AB91-E657-D650-D60F-4F7F1E736B77}"/>
          </ac:spMkLst>
        </pc:spChg>
        <pc:spChg chg="add mod">
          <ac:chgData name="Katikhaneni, Adithi" userId="c76f0944-8b20-4f3b-9ccc-fe4c305598d5" providerId="ADAL" clId="{3BFE7604-AFDB-4B3C-A4D2-85118BC50ECA}" dt="2025-02-06T16:06:28.529" v="6937" actId="164"/>
          <ac:spMkLst>
            <pc:docMk/>
            <pc:sldMk cId="3050675765" sldId="892"/>
            <ac:spMk id="9" creationId="{3DD5392A-4754-0C56-D1F6-2D4F263CF4ED}"/>
          </ac:spMkLst>
        </pc:spChg>
        <pc:spChg chg="add mod">
          <ac:chgData name="Katikhaneni, Adithi" userId="c76f0944-8b20-4f3b-9ccc-fe4c305598d5" providerId="ADAL" clId="{3BFE7604-AFDB-4B3C-A4D2-85118BC50ECA}" dt="2025-02-06T16:06:28.529" v="6937" actId="164"/>
          <ac:spMkLst>
            <pc:docMk/>
            <pc:sldMk cId="3050675765" sldId="892"/>
            <ac:spMk id="10" creationId="{CF8CF8B3-A237-E508-C095-E1F8A14A9D6A}"/>
          </ac:spMkLst>
        </pc:spChg>
        <pc:spChg chg="add mod">
          <ac:chgData name="Katikhaneni, Adithi" userId="c76f0944-8b20-4f3b-9ccc-fe4c305598d5" providerId="ADAL" clId="{3BFE7604-AFDB-4B3C-A4D2-85118BC50ECA}" dt="2025-02-06T16:06:28.529" v="6937" actId="164"/>
          <ac:spMkLst>
            <pc:docMk/>
            <pc:sldMk cId="3050675765" sldId="892"/>
            <ac:spMk id="11" creationId="{12A7C179-701F-41D4-3833-705DEF5D5F72}"/>
          </ac:spMkLst>
        </pc:spChg>
        <pc:spChg chg="add mod">
          <ac:chgData name="Katikhaneni, Adithi" userId="c76f0944-8b20-4f3b-9ccc-fe4c305598d5" providerId="ADAL" clId="{3BFE7604-AFDB-4B3C-A4D2-85118BC50ECA}" dt="2025-02-06T16:06:49.960" v="6942" actId="164"/>
          <ac:spMkLst>
            <pc:docMk/>
            <pc:sldMk cId="3050675765" sldId="892"/>
            <ac:spMk id="14" creationId="{58074B64-8016-897F-35BA-3E32D33ED1F2}"/>
          </ac:spMkLst>
        </pc:spChg>
        <pc:spChg chg="add mod">
          <ac:chgData name="Katikhaneni, Adithi" userId="c76f0944-8b20-4f3b-9ccc-fe4c305598d5" providerId="ADAL" clId="{3BFE7604-AFDB-4B3C-A4D2-85118BC50ECA}" dt="2025-02-06T16:06:49.960" v="6942" actId="164"/>
          <ac:spMkLst>
            <pc:docMk/>
            <pc:sldMk cId="3050675765" sldId="892"/>
            <ac:spMk id="15" creationId="{5A57AD42-0FF0-AEDD-C6B5-68B8D94F32C5}"/>
          </ac:spMkLst>
        </pc:spChg>
        <pc:spChg chg="add mod">
          <ac:chgData name="Katikhaneni, Adithi" userId="c76f0944-8b20-4f3b-9ccc-fe4c305598d5" providerId="ADAL" clId="{3BFE7604-AFDB-4B3C-A4D2-85118BC50ECA}" dt="2025-02-06T16:06:49.960" v="6942" actId="164"/>
          <ac:spMkLst>
            <pc:docMk/>
            <pc:sldMk cId="3050675765" sldId="892"/>
            <ac:spMk id="16" creationId="{4960E17E-5B0D-8BFB-1146-A6E9259B9CF3}"/>
          </ac:spMkLst>
        </pc:spChg>
        <pc:spChg chg="add mod">
          <ac:chgData name="Katikhaneni, Adithi" userId="c76f0944-8b20-4f3b-9ccc-fe4c305598d5" providerId="ADAL" clId="{3BFE7604-AFDB-4B3C-A4D2-85118BC50ECA}" dt="2025-02-06T16:07:12.548" v="6947" actId="164"/>
          <ac:spMkLst>
            <pc:docMk/>
            <pc:sldMk cId="3050675765" sldId="892"/>
            <ac:spMk id="19" creationId="{24D7B099-33A8-EFD5-4C17-83A895C059CF}"/>
          </ac:spMkLst>
        </pc:spChg>
        <pc:spChg chg="add mod">
          <ac:chgData name="Katikhaneni, Adithi" userId="c76f0944-8b20-4f3b-9ccc-fe4c305598d5" providerId="ADAL" clId="{3BFE7604-AFDB-4B3C-A4D2-85118BC50ECA}" dt="2025-02-06T16:07:12.548" v="6947" actId="164"/>
          <ac:spMkLst>
            <pc:docMk/>
            <pc:sldMk cId="3050675765" sldId="892"/>
            <ac:spMk id="20" creationId="{734AA6E0-502A-9048-3AE9-E4BB30C168C3}"/>
          </ac:spMkLst>
        </pc:spChg>
        <pc:spChg chg="add mod">
          <ac:chgData name="Katikhaneni, Adithi" userId="c76f0944-8b20-4f3b-9ccc-fe4c305598d5" providerId="ADAL" clId="{3BFE7604-AFDB-4B3C-A4D2-85118BC50ECA}" dt="2025-02-06T16:07:12.548" v="6947" actId="164"/>
          <ac:spMkLst>
            <pc:docMk/>
            <pc:sldMk cId="3050675765" sldId="892"/>
            <ac:spMk id="21" creationId="{8FCF384D-615D-E379-BB62-4BD118CA4674}"/>
          </ac:spMkLst>
        </pc:spChg>
        <pc:grpChg chg="add mod">
          <ac:chgData name="Katikhaneni, Adithi" userId="c76f0944-8b20-4f3b-9ccc-fe4c305598d5" providerId="ADAL" clId="{3BFE7604-AFDB-4B3C-A4D2-85118BC50ECA}" dt="2025-02-06T16:08:39.803" v="6962" actId="1076"/>
          <ac:grpSpMkLst>
            <pc:docMk/>
            <pc:sldMk cId="3050675765" sldId="892"/>
            <ac:grpSpMk id="12" creationId="{71FF4AEC-E228-0E13-B4D3-33DE2AE0CB2A}"/>
          </ac:grpSpMkLst>
        </pc:grpChg>
        <pc:grpChg chg="add mod">
          <ac:chgData name="Katikhaneni, Adithi" userId="c76f0944-8b20-4f3b-9ccc-fe4c305598d5" providerId="ADAL" clId="{3BFE7604-AFDB-4B3C-A4D2-85118BC50ECA}" dt="2025-02-06T16:08:28.363" v="6957" actId="14100"/>
          <ac:grpSpMkLst>
            <pc:docMk/>
            <pc:sldMk cId="3050675765" sldId="892"/>
            <ac:grpSpMk id="17" creationId="{F34ECAB6-4809-191D-0268-6925F172365E}"/>
          </ac:grpSpMkLst>
        </pc:grpChg>
        <pc:grpChg chg="add del mod">
          <ac:chgData name="Katikhaneni, Adithi" userId="c76f0944-8b20-4f3b-9ccc-fe4c305598d5" providerId="ADAL" clId="{3BFE7604-AFDB-4B3C-A4D2-85118BC50ECA}" dt="2025-02-06T16:07:16.501" v="6949" actId="478"/>
          <ac:grpSpMkLst>
            <pc:docMk/>
            <pc:sldMk cId="3050675765" sldId="892"/>
            <ac:grpSpMk id="22" creationId="{8DD55B8C-5FFF-B927-3A49-C9E87D7935B9}"/>
          </ac:grpSpMkLst>
        </pc:grpChg>
        <pc:picChg chg="add mod">
          <ac:chgData name="Katikhaneni, Adithi" userId="c76f0944-8b20-4f3b-9ccc-fe4c305598d5" providerId="ADAL" clId="{3BFE7604-AFDB-4B3C-A4D2-85118BC50ECA}" dt="2025-02-06T16:08:31.973" v="6959" actId="1076"/>
          <ac:picMkLst>
            <pc:docMk/>
            <pc:sldMk cId="3050675765" sldId="892"/>
            <ac:picMk id="3" creationId="{AA942353-B3C5-B507-3756-D5157AE20FF1}"/>
          </ac:picMkLst>
        </pc:picChg>
        <pc:picChg chg="add mod">
          <ac:chgData name="Katikhaneni, Adithi" userId="c76f0944-8b20-4f3b-9ccc-fe4c305598d5" providerId="ADAL" clId="{3BFE7604-AFDB-4B3C-A4D2-85118BC50ECA}" dt="2025-02-06T16:06:49.960" v="6942" actId="164"/>
          <ac:picMkLst>
            <pc:docMk/>
            <pc:sldMk cId="3050675765" sldId="892"/>
            <ac:picMk id="13" creationId="{57CDB187-9661-3F8E-8B29-C8B587932AC2}"/>
          </ac:picMkLst>
        </pc:picChg>
        <pc:picChg chg="add mod">
          <ac:chgData name="Katikhaneni, Adithi" userId="c76f0944-8b20-4f3b-9ccc-fe4c305598d5" providerId="ADAL" clId="{3BFE7604-AFDB-4B3C-A4D2-85118BC50ECA}" dt="2025-02-06T16:07:12.548" v="6947" actId="164"/>
          <ac:picMkLst>
            <pc:docMk/>
            <pc:sldMk cId="3050675765" sldId="892"/>
            <ac:picMk id="18" creationId="{C7A5F2DA-739E-7022-7903-00BA5E6BDCB8}"/>
          </ac:picMkLst>
        </pc:picChg>
      </pc:sldChg>
      <pc:sldChg chg="modSp add mod">
        <pc:chgData name="Katikhaneni, Adithi" userId="c76f0944-8b20-4f3b-9ccc-fe4c305598d5" providerId="ADAL" clId="{3BFE7604-AFDB-4B3C-A4D2-85118BC50ECA}" dt="2025-02-06T16:16:25.669" v="7858" actId="20577"/>
        <pc:sldMkLst>
          <pc:docMk/>
          <pc:sldMk cId="1382174540" sldId="893"/>
        </pc:sldMkLst>
        <pc:spChg chg="mod">
          <ac:chgData name="Katikhaneni, Adithi" userId="c76f0944-8b20-4f3b-9ccc-fe4c305598d5" providerId="ADAL" clId="{3BFE7604-AFDB-4B3C-A4D2-85118BC50ECA}" dt="2025-02-06T16:16:25.669" v="7858" actId="20577"/>
          <ac:spMkLst>
            <pc:docMk/>
            <pc:sldMk cId="1382174540" sldId="893"/>
            <ac:spMk id="3" creationId="{F7024FE4-7E13-B2ED-A1D8-BD5E2113D80B}"/>
          </ac:spMkLst>
        </pc:spChg>
      </pc:sldChg>
      <pc:sldChg chg="addSp delSp modSp new mod modClrScheme chgLayout">
        <pc:chgData name="Katikhaneni, Adithi" userId="c76f0944-8b20-4f3b-9ccc-fe4c305598d5" providerId="ADAL" clId="{3BFE7604-AFDB-4B3C-A4D2-85118BC50ECA}" dt="2025-02-06T16:53:11.218" v="7957" actId="20577"/>
        <pc:sldMkLst>
          <pc:docMk/>
          <pc:sldMk cId="2835438643" sldId="894"/>
        </pc:sldMkLst>
        <pc:spChg chg="mod ord">
          <ac:chgData name="Katikhaneni, Adithi" userId="c76f0944-8b20-4f3b-9ccc-fe4c305598d5" providerId="ADAL" clId="{3BFE7604-AFDB-4B3C-A4D2-85118BC50ECA}" dt="2025-02-06T16:48:15.581" v="7886" actId="700"/>
          <ac:spMkLst>
            <pc:docMk/>
            <pc:sldMk cId="2835438643" sldId="894"/>
            <ac:spMk id="2" creationId="{7F804E2D-E893-3C16-082E-C8434CE5CBEA}"/>
          </ac:spMkLst>
        </pc:spChg>
        <pc:spChg chg="del">
          <ac:chgData name="Katikhaneni, Adithi" userId="c76f0944-8b20-4f3b-9ccc-fe4c305598d5" providerId="ADAL" clId="{3BFE7604-AFDB-4B3C-A4D2-85118BC50ECA}" dt="2025-02-06T16:48:15.581" v="7886" actId="700"/>
          <ac:spMkLst>
            <pc:docMk/>
            <pc:sldMk cId="2835438643" sldId="894"/>
            <ac:spMk id="3" creationId="{E9747377-194C-80E7-F190-C5FD9EFED0C9}"/>
          </ac:spMkLst>
        </pc:spChg>
        <pc:spChg chg="del">
          <ac:chgData name="Katikhaneni, Adithi" userId="c76f0944-8b20-4f3b-9ccc-fe4c305598d5" providerId="ADAL" clId="{3BFE7604-AFDB-4B3C-A4D2-85118BC50ECA}" dt="2025-02-06T16:47:18.313" v="7884"/>
          <ac:spMkLst>
            <pc:docMk/>
            <pc:sldMk cId="2835438643" sldId="894"/>
            <ac:spMk id="4" creationId="{DB82BA01-E708-F7D3-208F-1C762B661543}"/>
          </ac:spMkLst>
        </pc:spChg>
        <pc:spChg chg="add del mod">
          <ac:chgData name="Katikhaneni, Adithi" userId="c76f0944-8b20-4f3b-9ccc-fe4c305598d5" providerId="ADAL" clId="{3BFE7604-AFDB-4B3C-A4D2-85118BC50ECA}" dt="2025-02-06T16:48:15.581" v="7886" actId="700"/>
          <ac:spMkLst>
            <pc:docMk/>
            <pc:sldMk cId="2835438643" sldId="894"/>
            <ac:spMk id="7" creationId="{51B54286-D490-B4A7-4FB0-0B5F6BE388BB}"/>
          </ac:spMkLst>
        </pc:spChg>
        <pc:spChg chg="add mod">
          <ac:chgData name="Katikhaneni, Adithi" userId="c76f0944-8b20-4f3b-9ccc-fe4c305598d5" providerId="ADAL" clId="{3BFE7604-AFDB-4B3C-A4D2-85118BC50ECA}" dt="2025-02-06T16:48:57.408" v="7890" actId="164"/>
          <ac:spMkLst>
            <pc:docMk/>
            <pc:sldMk cId="2835438643" sldId="894"/>
            <ac:spMk id="9" creationId="{3C6EBD95-B6C6-DA28-2252-1FAF55CBC140}"/>
          </ac:spMkLst>
        </pc:spChg>
        <pc:spChg chg="add mod">
          <ac:chgData name="Katikhaneni, Adithi" userId="c76f0944-8b20-4f3b-9ccc-fe4c305598d5" providerId="ADAL" clId="{3BFE7604-AFDB-4B3C-A4D2-85118BC50ECA}" dt="2025-02-06T16:48:57.408" v="7890" actId="164"/>
          <ac:spMkLst>
            <pc:docMk/>
            <pc:sldMk cId="2835438643" sldId="894"/>
            <ac:spMk id="10" creationId="{6A445DC4-6A3E-C6C3-E107-8E2896F3088C}"/>
          </ac:spMkLst>
        </pc:spChg>
        <pc:spChg chg="add mod">
          <ac:chgData name="Katikhaneni, Adithi" userId="c76f0944-8b20-4f3b-9ccc-fe4c305598d5" providerId="ADAL" clId="{3BFE7604-AFDB-4B3C-A4D2-85118BC50ECA}" dt="2025-02-06T16:48:57.408" v="7890" actId="164"/>
          <ac:spMkLst>
            <pc:docMk/>
            <pc:sldMk cId="2835438643" sldId="894"/>
            <ac:spMk id="11" creationId="{674B3953-0A13-769A-AE5B-BBC73E5F4A49}"/>
          </ac:spMkLst>
        </pc:spChg>
        <pc:spChg chg="add mod">
          <ac:chgData name="Katikhaneni, Adithi" userId="c76f0944-8b20-4f3b-9ccc-fe4c305598d5" providerId="ADAL" clId="{3BFE7604-AFDB-4B3C-A4D2-85118BC50ECA}" dt="2025-02-06T16:48:57.408" v="7890" actId="164"/>
          <ac:spMkLst>
            <pc:docMk/>
            <pc:sldMk cId="2835438643" sldId="894"/>
            <ac:spMk id="12" creationId="{32A56073-46F5-7BE9-6BF4-47E6FB2E45C8}"/>
          </ac:spMkLst>
        </pc:spChg>
        <pc:spChg chg="add mod">
          <ac:chgData name="Katikhaneni, Adithi" userId="c76f0944-8b20-4f3b-9ccc-fe4c305598d5" providerId="ADAL" clId="{3BFE7604-AFDB-4B3C-A4D2-85118BC50ECA}" dt="2025-02-06T16:48:57.408" v="7890" actId="164"/>
          <ac:spMkLst>
            <pc:docMk/>
            <pc:sldMk cId="2835438643" sldId="894"/>
            <ac:spMk id="13" creationId="{84726FAF-655F-BCE2-8E8B-5742EB59D39D}"/>
          </ac:spMkLst>
        </pc:spChg>
        <pc:spChg chg="add mod">
          <ac:chgData name="Katikhaneni, Adithi" userId="c76f0944-8b20-4f3b-9ccc-fe4c305598d5" providerId="ADAL" clId="{3BFE7604-AFDB-4B3C-A4D2-85118BC50ECA}" dt="2025-02-06T16:48:57.408" v="7890" actId="164"/>
          <ac:spMkLst>
            <pc:docMk/>
            <pc:sldMk cId="2835438643" sldId="894"/>
            <ac:spMk id="14" creationId="{C45B370E-D2EC-0025-7DBD-8057D735DED7}"/>
          </ac:spMkLst>
        </pc:spChg>
        <pc:spChg chg="add mod">
          <ac:chgData name="Katikhaneni, Adithi" userId="c76f0944-8b20-4f3b-9ccc-fe4c305598d5" providerId="ADAL" clId="{3BFE7604-AFDB-4B3C-A4D2-85118BC50ECA}" dt="2025-02-06T16:48:57.408" v="7890" actId="164"/>
          <ac:spMkLst>
            <pc:docMk/>
            <pc:sldMk cId="2835438643" sldId="894"/>
            <ac:spMk id="15" creationId="{30DB5B23-899D-CF0B-7036-BE8C313A7708}"/>
          </ac:spMkLst>
        </pc:spChg>
        <pc:spChg chg="add mod">
          <ac:chgData name="Katikhaneni, Adithi" userId="c76f0944-8b20-4f3b-9ccc-fe4c305598d5" providerId="ADAL" clId="{3BFE7604-AFDB-4B3C-A4D2-85118BC50ECA}" dt="2025-02-06T16:48:57.408" v="7890" actId="164"/>
          <ac:spMkLst>
            <pc:docMk/>
            <pc:sldMk cId="2835438643" sldId="894"/>
            <ac:spMk id="16" creationId="{724396D6-728B-FAD6-F1AF-895A7A8550E1}"/>
          </ac:spMkLst>
        </pc:spChg>
        <pc:spChg chg="add mod">
          <ac:chgData name="Katikhaneni, Adithi" userId="c76f0944-8b20-4f3b-9ccc-fe4c305598d5" providerId="ADAL" clId="{3BFE7604-AFDB-4B3C-A4D2-85118BC50ECA}" dt="2025-02-06T16:48:57.408" v="7890" actId="164"/>
          <ac:spMkLst>
            <pc:docMk/>
            <pc:sldMk cId="2835438643" sldId="894"/>
            <ac:spMk id="17" creationId="{237178F0-6698-345A-5716-77F4F34AD96A}"/>
          </ac:spMkLst>
        </pc:spChg>
        <pc:spChg chg="add mod">
          <ac:chgData name="Katikhaneni, Adithi" userId="c76f0944-8b20-4f3b-9ccc-fe4c305598d5" providerId="ADAL" clId="{3BFE7604-AFDB-4B3C-A4D2-85118BC50ECA}" dt="2025-02-06T16:49:13.954" v="7900" actId="1076"/>
          <ac:spMkLst>
            <pc:docMk/>
            <pc:sldMk cId="2835438643" sldId="894"/>
            <ac:spMk id="19" creationId="{BDEB4FDC-EF7C-3F69-0158-B6018D3B41D3}"/>
          </ac:spMkLst>
        </pc:spChg>
        <pc:spChg chg="add mod">
          <ac:chgData name="Katikhaneni, Adithi" userId="c76f0944-8b20-4f3b-9ccc-fe4c305598d5" providerId="ADAL" clId="{3BFE7604-AFDB-4B3C-A4D2-85118BC50ECA}" dt="2025-02-06T16:49:43.354" v="7902" actId="164"/>
          <ac:spMkLst>
            <pc:docMk/>
            <pc:sldMk cId="2835438643" sldId="894"/>
            <ac:spMk id="21" creationId="{ED3B4A27-E345-DBE4-23BB-51460A81B711}"/>
          </ac:spMkLst>
        </pc:spChg>
        <pc:spChg chg="add mod">
          <ac:chgData name="Katikhaneni, Adithi" userId="c76f0944-8b20-4f3b-9ccc-fe4c305598d5" providerId="ADAL" clId="{3BFE7604-AFDB-4B3C-A4D2-85118BC50ECA}" dt="2025-02-06T16:49:43.354" v="7902" actId="164"/>
          <ac:spMkLst>
            <pc:docMk/>
            <pc:sldMk cId="2835438643" sldId="894"/>
            <ac:spMk id="22" creationId="{1E22B646-B0DD-1342-1BF0-6F8C8651F1A7}"/>
          </ac:spMkLst>
        </pc:spChg>
        <pc:spChg chg="add mod">
          <ac:chgData name="Katikhaneni, Adithi" userId="c76f0944-8b20-4f3b-9ccc-fe4c305598d5" providerId="ADAL" clId="{3BFE7604-AFDB-4B3C-A4D2-85118BC50ECA}" dt="2025-02-06T16:49:43.354" v="7902" actId="164"/>
          <ac:spMkLst>
            <pc:docMk/>
            <pc:sldMk cId="2835438643" sldId="894"/>
            <ac:spMk id="23" creationId="{BFC9D8D6-57C6-4660-51C5-FCBDD2338F93}"/>
          </ac:spMkLst>
        </pc:spChg>
        <pc:spChg chg="add mod">
          <ac:chgData name="Katikhaneni, Adithi" userId="c76f0944-8b20-4f3b-9ccc-fe4c305598d5" providerId="ADAL" clId="{3BFE7604-AFDB-4B3C-A4D2-85118BC50ECA}" dt="2025-02-06T16:49:43.354" v="7902" actId="164"/>
          <ac:spMkLst>
            <pc:docMk/>
            <pc:sldMk cId="2835438643" sldId="894"/>
            <ac:spMk id="24" creationId="{B83881F4-DFF4-5059-8805-DACBB4742923}"/>
          </ac:spMkLst>
        </pc:spChg>
        <pc:spChg chg="add mod">
          <ac:chgData name="Katikhaneni, Adithi" userId="c76f0944-8b20-4f3b-9ccc-fe4c305598d5" providerId="ADAL" clId="{3BFE7604-AFDB-4B3C-A4D2-85118BC50ECA}" dt="2025-02-06T16:49:43.354" v="7902" actId="164"/>
          <ac:spMkLst>
            <pc:docMk/>
            <pc:sldMk cId="2835438643" sldId="894"/>
            <ac:spMk id="25" creationId="{9C79628C-67DC-F5A2-7439-E69749D22EEE}"/>
          </ac:spMkLst>
        </pc:spChg>
        <pc:spChg chg="add mod">
          <ac:chgData name="Katikhaneni, Adithi" userId="c76f0944-8b20-4f3b-9ccc-fe4c305598d5" providerId="ADAL" clId="{3BFE7604-AFDB-4B3C-A4D2-85118BC50ECA}" dt="2025-02-06T16:49:43.354" v="7902" actId="164"/>
          <ac:spMkLst>
            <pc:docMk/>
            <pc:sldMk cId="2835438643" sldId="894"/>
            <ac:spMk id="26" creationId="{FA4CAA39-7297-FC59-943F-DBADCD4360B1}"/>
          </ac:spMkLst>
        </pc:spChg>
        <pc:spChg chg="add mod">
          <ac:chgData name="Katikhaneni, Adithi" userId="c76f0944-8b20-4f3b-9ccc-fe4c305598d5" providerId="ADAL" clId="{3BFE7604-AFDB-4B3C-A4D2-85118BC50ECA}" dt="2025-02-06T16:49:43.354" v="7902" actId="164"/>
          <ac:spMkLst>
            <pc:docMk/>
            <pc:sldMk cId="2835438643" sldId="894"/>
            <ac:spMk id="27" creationId="{355F0C2E-41CE-17AF-61FE-C0F0939D8BA4}"/>
          </ac:spMkLst>
        </pc:spChg>
        <pc:spChg chg="add mod">
          <ac:chgData name="Katikhaneni, Adithi" userId="c76f0944-8b20-4f3b-9ccc-fe4c305598d5" providerId="ADAL" clId="{3BFE7604-AFDB-4B3C-A4D2-85118BC50ECA}" dt="2025-02-06T16:49:43.354" v="7902" actId="164"/>
          <ac:spMkLst>
            <pc:docMk/>
            <pc:sldMk cId="2835438643" sldId="894"/>
            <ac:spMk id="28" creationId="{A950777A-1973-2EBE-BE0B-44EFC4756790}"/>
          </ac:spMkLst>
        </pc:spChg>
        <pc:spChg chg="add mod">
          <ac:chgData name="Katikhaneni, Adithi" userId="c76f0944-8b20-4f3b-9ccc-fe4c305598d5" providerId="ADAL" clId="{3BFE7604-AFDB-4B3C-A4D2-85118BC50ECA}" dt="2025-02-06T16:49:43.354" v="7902" actId="164"/>
          <ac:spMkLst>
            <pc:docMk/>
            <pc:sldMk cId="2835438643" sldId="894"/>
            <ac:spMk id="29" creationId="{30F60A24-CD9F-ACC7-B135-5D41142A6C12}"/>
          </ac:spMkLst>
        </pc:spChg>
        <pc:spChg chg="add mod">
          <ac:chgData name="Katikhaneni, Adithi" userId="c76f0944-8b20-4f3b-9ccc-fe4c305598d5" providerId="ADAL" clId="{3BFE7604-AFDB-4B3C-A4D2-85118BC50ECA}" dt="2025-02-06T16:53:11.218" v="7957" actId="20577"/>
          <ac:spMkLst>
            <pc:docMk/>
            <pc:sldMk cId="2835438643" sldId="894"/>
            <ac:spMk id="31" creationId="{0B2691F2-97C9-C7C3-0465-4544B6BBDFBB}"/>
          </ac:spMkLst>
        </pc:spChg>
        <pc:spChg chg="add mod">
          <ac:chgData name="Katikhaneni, Adithi" userId="c76f0944-8b20-4f3b-9ccc-fe4c305598d5" providerId="ADAL" clId="{3BFE7604-AFDB-4B3C-A4D2-85118BC50ECA}" dt="2025-02-06T16:50:49.299" v="7916" actId="164"/>
          <ac:spMkLst>
            <pc:docMk/>
            <pc:sldMk cId="2835438643" sldId="894"/>
            <ac:spMk id="33" creationId="{9D7404E6-7085-E546-73C6-33BE9C6D58A5}"/>
          </ac:spMkLst>
        </pc:spChg>
        <pc:spChg chg="add mod">
          <ac:chgData name="Katikhaneni, Adithi" userId="c76f0944-8b20-4f3b-9ccc-fe4c305598d5" providerId="ADAL" clId="{3BFE7604-AFDB-4B3C-A4D2-85118BC50ECA}" dt="2025-02-06T16:50:49.299" v="7916" actId="164"/>
          <ac:spMkLst>
            <pc:docMk/>
            <pc:sldMk cId="2835438643" sldId="894"/>
            <ac:spMk id="34" creationId="{DE5ABDC1-1602-DAF7-6A81-36303687C3ED}"/>
          </ac:spMkLst>
        </pc:spChg>
        <pc:spChg chg="add mod">
          <ac:chgData name="Katikhaneni, Adithi" userId="c76f0944-8b20-4f3b-9ccc-fe4c305598d5" providerId="ADAL" clId="{3BFE7604-AFDB-4B3C-A4D2-85118BC50ECA}" dt="2025-02-06T16:50:49.299" v="7916" actId="164"/>
          <ac:spMkLst>
            <pc:docMk/>
            <pc:sldMk cId="2835438643" sldId="894"/>
            <ac:spMk id="35" creationId="{B6A0DD24-2DC3-56F6-71D9-BAD3446FEC32}"/>
          </ac:spMkLst>
        </pc:spChg>
        <pc:spChg chg="add mod">
          <ac:chgData name="Katikhaneni, Adithi" userId="c76f0944-8b20-4f3b-9ccc-fe4c305598d5" providerId="ADAL" clId="{3BFE7604-AFDB-4B3C-A4D2-85118BC50ECA}" dt="2025-02-06T16:50:49.299" v="7916" actId="164"/>
          <ac:spMkLst>
            <pc:docMk/>
            <pc:sldMk cId="2835438643" sldId="894"/>
            <ac:spMk id="36" creationId="{5C2A23F2-ADB7-75FD-5FB5-4D747FD6DEAB}"/>
          </ac:spMkLst>
        </pc:spChg>
        <pc:spChg chg="add mod">
          <ac:chgData name="Katikhaneni, Adithi" userId="c76f0944-8b20-4f3b-9ccc-fe4c305598d5" providerId="ADAL" clId="{3BFE7604-AFDB-4B3C-A4D2-85118BC50ECA}" dt="2025-02-06T16:50:49.299" v="7916" actId="164"/>
          <ac:spMkLst>
            <pc:docMk/>
            <pc:sldMk cId="2835438643" sldId="894"/>
            <ac:spMk id="37" creationId="{E094A79C-E3C8-233B-4ADA-53D138E3AEAC}"/>
          </ac:spMkLst>
        </pc:spChg>
        <pc:spChg chg="add mod">
          <ac:chgData name="Katikhaneni, Adithi" userId="c76f0944-8b20-4f3b-9ccc-fe4c305598d5" providerId="ADAL" clId="{3BFE7604-AFDB-4B3C-A4D2-85118BC50ECA}" dt="2025-02-06T16:50:49.299" v="7916" actId="164"/>
          <ac:spMkLst>
            <pc:docMk/>
            <pc:sldMk cId="2835438643" sldId="894"/>
            <ac:spMk id="38" creationId="{4A15899E-9E6D-6569-1BC7-550ABB36DC11}"/>
          </ac:spMkLst>
        </pc:spChg>
        <pc:spChg chg="add mod">
          <ac:chgData name="Katikhaneni, Adithi" userId="c76f0944-8b20-4f3b-9ccc-fe4c305598d5" providerId="ADAL" clId="{3BFE7604-AFDB-4B3C-A4D2-85118BC50ECA}" dt="2025-02-06T16:50:49.299" v="7916" actId="164"/>
          <ac:spMkLst>
            <pc:docMk/>
            <pc:sldMk cId="2835438643" sldId="894"/>
            <ac:spMk id="39" creationId="{50639879-2D94-7747-91A7-1E6D4BEF4253}"/>
          </ac:spMkLst>
        </pc:spChg>
        <pc:spChg chg="add mod">
          <ac:chgData name="Katikhaneni, Adithi" userId="c76f0944-8b20-4f3b-9ccc-fe4c305598d5" providerId="ADAL" clId="{3BFE7604-AFDB-4B3C-A4D2-85118BC50ECA}" dt="2025-02-06T16:50:49.299" v="7916" actId="164"/>
          <ac:spMkLst>
            <pc:docMk/>
            <pc:sldMk cId="2835438643" sldId="894"/>
            <ac:spMk id="40" creationId="{2D568171-3946-2C4F-7449-F369940A2C1B}"/>
          </ac:spMkLst>
        </pc:spChg>
        <pc:spChg chg="add mod">
          <ac:chgData name="Katikhaneni, Adithi" userId="c76f0944-8b20-4f3b-9ccc-fe4c305598d5" providerId="ADAL" clId="{3BFE7604-AFDB-4B3C-A4D2-85118BC50ECA}" dt="2025-02-06T16:50:49.299" v="7916" actId="164"/>
          <ac:spMkLst>
            <pc:docMk/>
            <pc:sldMk cId="2835438643" sldId="894"/>
            <ac:spMk id="41" creationId="{B57CCF11-A4D2-174A-1ACD-F9E8BC1360C1}"/>
          </ac:spMkLst>
        </pc:spChg>
        <pc:spChg chg="add mod">
          <ac:chgData name="Katikhaneni, Adithi" userId="c76f0944-8b20-4f3b-9ccc-fe4c305598d5" providerId="ADAL" clId="{3BFE7604-AFDB-4B3C-A4D2-85118BC50ECA}" dt="2025-02-06T16:50:58.660" v="7922" actId="20577"/>
          <ac:spMkLst>
            <pc:docMk/>
            <pc:sldMk cId="2835438643" sldId="894"/>
            <ac:spMk id="43" creationId="{D13985EC-BB33-BEC8-C925-3618A7996B53}"/>
          </ac:spMkLst>
        </pc:spChg>
        <pc:spChg chg="add mod">
          <ac:chgData name="Katikhaneni, Adithi" userId="c76f0944-8b20-4f3b-9ccc-fe4c305598d5" providerId="ADAL" clId="{3BFE7604-AFDB-4B3C-A4D2-85118BC50ECA}" dt="2025-02-06T16:51:20.415" v="7924" actId="164"/>
          <ac:spMkLst>
            <pc:docMk/>
            <pc:sldMk cId="2835438643" sldId="894"/>
            <ac:spMk id="45" creationId="{D7445AFB-2D02-6C3B-337D-1DFC5B77DC2B}"/>
          </ac:spMkLst>
        </pc:spChg>
        <pc:spChg chg="add mod">
          <ac:chgData name="Katikhaneni, Adithi" userId="c76f0944-8b20-4f3b-9ccc-fe4c305598d5" providerId="ADAL" clId="{3BFE7604-AFDB-4B3C-A4D2-85118BC50ECA}" dt="2025-02-06T16:51:20.415" v="7924" actId="164"/>
          <ac:spMkLst>
            <pc:docMk/>
            <pc:sldMk cId="2835438643" sldId="894"/>
            <ac:spMk id="46" creationId="{9CB9FE99-3FEA-2772-D085-4317819683A1}"/>
          </ac:spMkLst>
        </pc:spChg>
        <pc:spChg chg="add mod">
          <ac:chgData name="Katikhaneni, Adithi" userId="c76f0944-8b20-4f3b-9ccc-fe4c305598d5" providerId="ADAL" clId="{3BFE7604-AFDB-4B3C-A4D2-85118BC50ECA}" dt="2025-02-06T16:51:20.415" v="7924" actId="164"/>
          <ac:spMkLst>
            <pc:docMk/>
            <pc:sldMk cId="2835438643" sldId="894"/>
            <ac:spMk id="47" creationId="{7F40D05E-2558-16BC-631C-0E8344881B60}"/>
          </ac:spMkLst>
        </pc:spChg>
        <pc:spChg chg="add mod">
          <ac:chgData name="Katikhaneni, Adithi" userId="c76f0944-8b20-4f3b-9ccc-fe4c305598d5" providerId="ADAL" clId="{3BFE7604-AFDB-4B3C-A4D2-85118BC50ECA}" dt="2025-02-06T16:51:20.415" v="7924" actId="164"/>
          <ac:spMkLst>
            <pc:docMk/>
            <pc:sldMk cId="2835438643" sldId="894"/>
            <ac:spMk id="48" creationId="{39F44668-403D-1FCF-5E8F-D7C1B83D3A22}"/>
          </ac:spMkLst>
        </pc:spChg>
        <pc:spChg chg="add mod">
          <ac:chgData name="Katikhaneni, Adithi" userId="c76f0944-8b20-4f3b-9ccc-fe4c305598d5" providerId="ADAL" clId="{3BFE7604-AFDB-4B3C-A4D2-85118BC50ECA}" dt="2025-02-06T16:51:20.415" v="7924" actId="164"/>
          <ac:spMkLst>
            <pc:docMk/>
            <pc:sldMk cId="2835438643" sldId="894"/>
            <ac:spMk id="49" creationId="{C3A18B45-55BD-0FBC-A065-AD2B0889BE98}"/>
          </ac:spMkLst>
        </pc:spChg>
        <pc:spChg chg="add mod">
          <ac:chgData name="Katikhaneni, Adithi" userId="c76f0944-8b20-4f3b-9ccc-fe4c305598d5" providerId="ADAL" clId="{3BFE7604-AFDB-4B3C-A4D2-85118BC50ECA}" dt="2025-02-06T16:51:20.415" v="7924" actId="164"/>
          <ac:spMkLst>
            <pc:docMk/>
            <pc:sldMk cId="2835438643" sldId="894"/>
            <ac:spMk id="50" creationId="{1DAE98E0-4A49-3E93-D0A2-A5D001702490}"/>
          </ac:spMkLst>
        </pc:spChg>
        <pc:spChg chg="add mod">
          <ac:chgData name="Katikhaneni, Adithi" userId="c76f0944-8b20-4f3b-9ccc-fe4c305598d5" providerId="ADAL" clId="{3BFE7604-AFDB-4B3C-A4D2-85118BC50ECA}" dt="2025-02-06T16:51:20.415" v="7924" actId="164"/>
          <ac:spMkLst>
            <pc:docMk/>
            <pc:sldMk cId="2835438643" sldId="894"/>
            <ac:spMk id="51" creationId="{30C18AAE-EA87-00BB-DCC4-021FD528B37E}"/>
          </ac:spMkLst>
        </pc:spChg>
        <pc:spChg chg="add mod">
          <ac:chgData name="Katikhaneni, Adithi" userId="c76f0944-8b20-4f3b-9ccc-fe4c305598d5" providerId="ADAL" clId="{3BFE7604-AFDB-4B3C-A4D2-85118BC50ECA}" dt="2025-02-06T16:51:20.415" v="7924" actId="164"/>
          <ac:spMkLst>
            <pc:docMk/>
            <pc:sldMk cId="2835438643" sldId="894"/>
            <ac:spMk id="52" creationId="{967BEEF9-E563-B7B8-F640-666D26984BD3}"/>
          </ac:spMkLst>
        </pc:spChg>
        <pc:spChg chg="add mod">
          <ac:chgData name="Katikhaneni, Adithi" userId="c76f0944-8b20-4f3b-9ccc-fe4c305598d5" providerId="ADAL" clId="{3BFE7604-AFDB-4B3C-A4D2-85118BC50ECA}" dt="2025-02-06T16:51:20.415" v="7924" actId="164"/>
          <ac:spMkLst>
            <pc:docMk/>
            <pc:sldMk cId="2835438643" sldId="894"/>
            <ac:spMk id="53" creationId="{C1F21610-4992-DC45-10D9-D769CF28E7A3}"/>
          </ac:spMkLst>
        </pc:spChg>
        <pc:spChg chg="add mod">
          <ac:chgData name="Katikhaneni, Adithi" userId="c76f0944-8b20-4f3b-9ccc-fe4c305598d5" providerId="ADAL" clId="{3BFE7604-AFDB-4B3C-A4D2-85118BC50ECA}" dt="2025-02-06T16:51:29.718" v="7930" actId="20577"/>
          <ac:spMkLst>
            <pc:docMk/>
            <pc:sldMk cId="2835438643" sldId="894"/>
            <ac:spMk id="55" creationId="{3A621C71-96D0-BF3F-749D-FE9B6DDA90BC}"/>
          </ac:spMkLst>
        </pc:spChg>
        <pc:spChg chg="add mod">
          <ac:chgData name="Katikhaneni, Adithi" userId="c76f0944-8b20-4f3b-9ccc-fe4c305598d5" providerId="ADAL" clId="{3BFE7604-AFDB-4B3C-A4D2-85118BC50ECA}" dt="2025-02-06T16:52:18.146" v="7934" actId="164"/>
          <ac:spMkLst>
            <pc:docMk/>
            <pc:sldMk cId="2835438643" sldId="894"/>
            <ac:spMk id="57" creationId="{3DBA07F0-1457-11BD-0054-F87887F48F65}"/>
          </ac:spMkLst>
        </pc:spChg>
        <pc:spChg chg="add mod">
          <ac:chgData name="Katikhaneni, Adithi" userId="c76f0944-8b20-4f3b-9ccc-fe4c305598d5" providerId="ADAL" clId="{3BFE7604-AFDB-4B3C-A4D2-85118BC50ECA}" dt="2025-02-06T16:52:18.146" v="7934" actId="164"/>
          <ac:spMkLst>
            <pc:docMk/>
            <pc:sldMk cId="2835438643" sldId="894"/>
            <ac:spMk id="58" creationId="{3AC5B9B4-A012-657E-CA63-665A60F41EF8}"/>
          </ac:spMkLst>
        </pc:spChg>
        <pc:spChg chg="add mod">
          <ac:chgData name="Katikhaneni, Adithi" userId="c76f0944-8b20-4f3b-9ccc-fe4c305598d5" providerId="ADAL" clId="{3BFE7604-AFDB-4B3C-A4D2-85118BC50ECA}" dt="2025-02-06T16:52:18.146" v="7934" actId="164"/>
          <ac:spMkLst>
            <pc:docMk/>
            <pc:sldMk cId="2835438643" sldId="894"/>
            <ac:spMk id="59" creationId="{5EAE12A2-C0A7-4267-3FDA-1C2C5150A3A0}"/>
          </ac:spMkLst>
        </pc:spChg>
        <pc:spChg chg="add mod">
          <ac:chgData name="Katikhaneni, Adithi" userId="c76f0944-8b20-4f3b-9ccc-fe4c305598d5" providerId="ADAL" clId="{3BFE7604-AFDB-4B3C-A4D2-85118BC50ECA}" dt="2025-02-06T16:52:18.146" v="7934" actId="164"/>
          <ac:spMkLst>
            <pc:docMk/>
            <pc:sldMk cId="2835438643" sldId="894"/>
            <ac:spMk id="60" creationId="{515EBFE5-600C-D926-BCC7-2DF071EF6064}"/>
          </ac:spMkLst>
        </pc:spChg>
        <pc:spChg chg="add mod">
          <ac:chgData name="Katikhaneni, Adithi" userId="c76f0944-8b20-4f3b-9ccc-fe4c305598d5" providerId="ADAL" clId="{3BFE7604-AFDB-4B3C-A4D2-85118BC50ECA}" dt="2025-02-06T16:52:18.146" v="7934" actId="164"/>
          <ac:spMkLst>
            <pc:docMk/>
            <pc:sldMk cId="2835438643" sldId="894"/>
            <ac:spMk id="61" creationId="{5C5DFF35-A8ED-0C45-3F86-1293C10752FE}"/>
          </ac:spMkLst>
        </pc:spChg>
        <pc:spChg chg="add mod">
          <ac:chgData name="Katikhaneni, Adithi" userId="c76f0944-8b20-4f3b-9ccc-fe4c305598d5" providerId="ADAL" clId="{3BFE7604-AFDB-4B3C-A4D2-85118BC50ECA}" dt="2025-02-06T16:52:18.146" v="7934" actId="164"/>
          <ac:spMkLst>
            <pc:docMk/>
            <pc:sldMk cId="2835438643" sldId="894"/>
            <ac:spMk id="62" creationId="{0CAA6506-4CE8-6DAD-8C8E-E14D5AA4D692}"/>
          </ac:spMkLst>
        </pc:spChg>
        <pc:spChg chg="add mod">
          <ac:chgData name="Katikhaneni, Adithi" userId="c76f0944-8b20-4f3b-9ccc-fe4c305598d5" providerId="ADAL" clId="{3BFE7604-AFDB-4B3C-A4D2-85118BC50ECA}" dt="2025-02-06T16:52:18.146" v="7934" actId="164"/>
          <ac:spMkLst>
            <pc:docMk/>
            <pc:sldMk cId="2835438643" sldId="894"/>
            <ac:spMk id="63" creationId="{1ACC5DA6-1404-C146-4B2F-6EC14A748064}"/>
          </ac:spMkLst>
        </pc:spChg>
        <pc:spChg chg="add mod">
          <ac:chgData name="Katikhaneni, Adithi" userId="c76f0944-8b20-4f3b-9ccc-fe4c305598d5" providerId="ADAL" clId="{3BFE7604-AFDB-4B3C-A4D2-85118BC50ECA}" dt="2025-02-06T16:52:21.352" v="7937" actId="1076"/>
          <ac:spMkLst>
            <pc:docMk/>
            <pc:sldMk cId="2835438643" sldId="894"/>
            <ac:spMk id="64" creationId="{D28D9FE4-3FE4-5D25-BDCD-57DD6BF573CB}"/>
          </ac:spMkLst>
        </pc:spChg>
        <pc:spChg chg="add mod">
          <ac:chgData name="Katikhaneni, Adithi" userId="c76f0944-8b20-4f3b-9ccc-fe4c305598d5" providerId="ADAL" clId="{3BFE7604-AFDB-4B3C-A4D2-85118BC50ECA}" dt="2025-02-06T16:52:18.146" v="7934" actId="164"/>
          <ac:spMkLst>
            <pc:docMk/>
            <pc:sldMk cId="2835438643" sldId="894"/>
            <ac:spMk id="65" creationId="{277EE089-FF7A-2824-850F-AB5D833C11FA}"/>
          </ac:spMkLst>
        </pc:spChg>
        <pc:spChg chg="add mod">
          <ac:chgData name="Katikhaneni, Adithi" userId="c76f0944-8b20-4f3b-9ccc-fe4c305598d5" providerId="ADAL" clId="{3BFE7604-AFDB-4B3C-A4D2-85118BC50ECA}" dt="2025-02-06T16:53:08.563" v="7954"/>
          <ac:spMkLst>
            <pc:docMk/>
            <pc:sldMk cId="2835438643" sldId="894"/>
            <ac:spMk id="67" creationId="{D8AFEFC4-D325-ABBE-96B4-12B504B298E2}"/>
          </ac:spMkLst>
        </pc:spChg>
        <pc:grpChg chg="mod">
          <ac:chgData name="Katikhaneni, Adithi" userId="c76f0944-8b20-4f3b-9ccc-fe4c305598d5" providerId="ADAL" clId="{3BFE7604-AFDB-4B3C-A4D2-85118BC50ECA}" dt="2025-02-06T16:48:59.907" v="7892" actId="1076"/>
          <ac:grpSpMkLst>
            <pc:docMk/>
            <pc:sldMk cId="2835438643" sldId="894"/>
            <ac:grpSpMk id="18" creationId="{506F7895-338B-EB1B-2170-A16FAAB17B69}"/>
          </ac:grpSpMkLst>
        </pc:grpChg>
        <pc:grpChg chg="mod">
          <ac:chgData name="Katikhaneni, Adithi" userId="c76f0944-8b20-4f3b-9ccc-fe4c305598d5" providerId="ADAL" clId="{3BFE7604-AFDB-4B3C-A4D2-85118BC50ECA}" dt="2025-02-06T16:49:49.724" v="7905" actId="14100"/>
          <ac:grpSpMkLst>
            <pc:docMk/>
            <pc:sldMk cId="2835438643" sldId="894"/>
            <ac:grpSpMk id="30" creationId="{7031415E-05B9-161A-D14B-AC52B4C2FF14}"/>
          </ac:grpSpMkLst>
        </pc:grpChg>
        <pc:grpChg chg="mod">
          <ac:chgData name="Katikhaneni, Adithi" userId="c76f0944-8b20-4f3b-9ccc-fe4c305598d5" providerId="ADAL" clId="{3BFE7604-AFDB-4B3C-A4D2-85118BC50ECA}" dt="2025-02-06T16:50:53" v="7918" actId="1076"/>
          <ac:grpSpMkLst>
            <pc:docMk/>
            <pc:sldMk cId="2835438643" sldId="894"/>
            <ac:grpSpMk id="42" creationId="{3BE32589-AF89-7859-8ADC-D8D83E5E9DB5}"/>
          </ac:grpSpMkLst>
        </pc:grpChg>
        <pc:grpChg chg="mod">
          <ac:chgData name="Katikhaneni, Adithi" userId="c76f0944-8b20-4f3b-9ccc-fe4c305598d5" providerId="ADAL" clId="{3BFE7604-AFDB-4B3C-A4D2-85118BC50ECA}" dt="2025-02-06T16:51:24.619" v="7926" actId="1076"/>
          <ac:grpSpMkLst>
            <pc:docMk/>
            <pc:sldMk cId="2835438643" sldId="894"/>
            <ac:grpSpMk id="54" creationId="{4B483A2E-34AD-E185-E194-D7A4D3ECAB90}"/>
          </ac:grpSpMkLst>
        </pc:grpChg>
        <pc:grpChg chg="mod">
          <ac:chgData name="Katikhaneni, Adithi" userId="c76f0944-8b20-4f3b-9ccc-fe4c305598d5" providerId="ADAL" clId="{3BFE7604-AFDB-4B3C-A4D2-85118BC50ECA}" dt="2025-02-06T16:53:01.655" v="7951" actId="1076"/>
          <ac:grpSpMkLst>
            <pc:docMk/>
            <pc:sldMk cId="2835438643" sldId="894"/>
            <ac:grpSpMk id="66" creationId="{02F2D40D-98B4-4194-61E1-1159378332F8}"/>
          </ac:grpSpMkLst>
        </pc:grpChg>
        <pc:picChg chg="add del mod">
          <ac:chgData name="Katikhaneni, Adithi" userId="c76f0944-8b20-4f3b-9ccc-fe4c305598d5" providerId="ADAL" clId="{3BFE7604-AFDB-4B3C-A4D2-85118BC50ECA}" dt="2025-02-06T16:48:11.854" v="7885" actId="478"/>
          <ac:picMkLst>
            <pc:docMk/>
            <pc:sldMk cId="2835438643" sldId="894"/>
            <ac:picMk id="5" creationId="{5C3A0270-B0B4-D666-E975-2F30DB72B9CE}"/>
          </ac:picMkLst>
        </pc:picChg>
        <pc:picChg chg="add mod">
          <ac:chgData name="Katikhaneni, Adithi" userId="c76f0944-8b20-4f3b-9ccc-fe4c305598d5" providerId="ADAL" clId="{3BFE7604-AFDB-4B3C-A4D2-85118BC50ECA}" dt="2025-02-06T16:48:57.408" v="7890" actId="164"/>
          <ac:picMkLst>
            <pc:docMk/>
            <pc:sldMk cId="2835438643" sldId="894"/>
            <ac:picMk id="8" creationId="{474AF78E-7518-B1F2-C8E2-F03B80FB6884}"/>
          </ac:picMkLst>
        </pc:picChg>
        <pc:picChg chg="add mod">
          <ac:chgData name="Katikhaneni, Adithi" userId="c76f0944-8b20-4f3b-9ccc-fe4c305598d5" providerId="ADAL" clId="{3BFE7604-AFDB-4B3C-A4D2-85118BC50ECA}" dt="2025-02-06T16:49:43.354" v="7902" actId="164"/>
          <ac:picMkLst>
            <pc:docMk/>
            <pc:sldMk cId="2835438643" sldId="894"/>
            <ac:picMk id="20" creationId="{FFE471D0-AEBD-2399-F8A0-82661BE755A8}"/>
          </ac:picMkLst>
        </pc:picChg>
        <pc:picChg chg="add mod">
          <ac:chgData name="Katikhaneni, Adithi" userId="c76f0944-8b20-4f3b-9ccc-fe4c305598d5" providerId="ADAL" clId="{3BFE7604-AFDB-4B3C-A4D2-85118BC50ECA}" dt="2025-02-06T16:50:49.299" v="7916" actId="164"/>
          <ac:picMkLst>
            <pc:docMk/>
            <pc:sldMk cId="2835438643" sldId="894"/>
            <ac:picMk id="32" creationId="{A170800C-AC82-2D43-3709-B18A6F17D066}"/>
          </ac:picMkLst>
        </pc:picChg>
        <pc:picChg chg="add mod">
          <ac:chgData name="Katikhaneni, Adithi" userId="c76f0944-8b20-4f3b-9ccc-fe4c305598d5" providerId="ADAL" clId="{3BFE7604-AFDB-4B3C-A4D2-85118BC50ECA}" dt="2025-02-06T16:51:20.415" v="7924" actId="164"/>
          <ac:picMkLst>
            <pc:docMk/>
            <pc:sldMk cId="2835438643" sldId="894"/>
            <ac:picMk id="44" creationId="{156B8BCF-1340-2E9B-EF81-8E07E09D92BD}"/>
          </ac:picMkLst>
        </pc:picChg>
        <pc:picChg chg="add del mod">
          <ac:chgData name="Katikhaneni, Adithi" userId="c76f0944-8b20-4f3b-9ccc-fe4c305598d5" providerId="ADAL" clId="{3BFE7604-AFDB-4B3C-A4D2-85118BC50ECA}" dt="2025-02-06T16:52:38.864" v="7947" actId="14100"/>
          <ac:picMkLst>
            <pc:docMk/>
            <pc:sldMk cId="2835438643" sldId="894"/>
            <ac:picMk id="56" creationId="{5191D33D-AF4B-509D-6A47-F8148961C6D6}"/>
          </ac:picMkLst>
        </pc:picChg>
      </pc:sldChg>
      <pc:sldChg chg="new">
        <pc:chgData name="Katikhaneni, Adithi" userId="c76f0944-8b20-4f3b-9ccc-fe4c305598d5" providerId="ADAL" clId="{3BFE7604-AFDB-4B3C-A4D2-85118BC50ECA}" dt="2025-02-06T17:02:38.702" v="7960" actId="680"/>
        <pc:sldMkLst>
          <pc:docMk/>
          <pc:sldMk cId="2198194559" sldId="895"/>
        </pc:sldMkLst>
      </pc:sldChg>
    </pc:docChg>
  </pc:docChgLst>
</pc:chgInfo>
</file>

<file path=ppt/comments/modernComment_351_12B8DA2C.xml><?xml version="1.0" encoding="utf-8"?>
<p188:cmLst xmlns:a="http://schemas.openxmlformats.org/drawingml/2006/main" xmlns:r="http://schemas.openxmlformats.org/officeDocument/2006/relationships" xmlns:p188="http://schemas.microsoft.com/office/powerpoint/2018/8/main">
  <p188:cm id="{3EE6706B-620D-4925-8BEE-041A1AB5AAE3}" authorId="{0E5F39B9-4820-9E40-CE82-2E6F10F29125}" created="2025-01-14T19:56:50.720">
    <ac:txMkLst xmlns:ac="http://schemas.microsoft.com/office/drawing/2013/main/command">
      <pc:docMk xmlns:pc="http://schemas.microsoft.com/office/powerpoint/2013/main/command"/>
      <pc:sldMk xmlns:pc="http://schemas.microsoft.com/office/powerpoint/2013/main/command" cId="314104364" sldId="849"/>
      <ac:spMk id="4" creationId="{CA10A199-EF15-C5B6-42EC-8F7BC82C29FE}"/>
      <ac:txMk cp="0" len="12">
        <ac:context len="13" hash="4224489065"/>
      </ac:txMk>
    </ac:txMkLst>
    <p188:pos x="2591349" y="200797"/>
    <p188:replyLst>
      <p188:reply id="{85A17738-0592-4F63-8ACE-D01C74487ECF}" authorId="{0E5F39B9-4820-9E40-CE82-2E6F10F29125}" created="2025-01-14T20:00:49.833">
        <p188:txBody>
          <a:bodyPr/>
          <a:lstStyle/>
          <a:p>
            <a:r>
              <a:rPr lang="en-US"/>
              <a:t>Also [@Archuleta, Sofia F.] please include the other coordinate for EEG recording here too (annotate that's for EEG recording)</a:t>
            </a:r>
          </a:p>
        </p188:txBody>
      </p188:reply>
    </p188:replyLst>
    <p188:txBody>
      <a:bodyPr/>
      <a:lstStyle/>
      <a:p>
        <a:r>
          <a:rPr lang="en-US"/>
          <a:t>It's best to have the point added in ppt, so that you can move them if the coordinate change (see example in next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EDA5BB-6FD3-46C4-950C-CF160EF8DC25}"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2D419-22CF-468B-88B0-DE64433C7F6E}" type="slidenum">
              <a:rPr lang="en-US" smtClean="0"/>
              <a:t>‹#›</a:t>
            </a:fld>
            <a:endParaRPr lang="en-US"/>
          </a:p>
        </p:txBody>
      </p:sp>
    </p:spTree>
    <p:extLst>
      <p:ext uri="{BB962C8B-B14F-4D97-AF65-F5344CB8AC3E}">
        <p14:creationId xmlns:p14="http://schemas.microsoft.com/office/powerpoint/2010/main" val="3068333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42519-BB66-4DE0-BF43-5550BB50C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D1FAD-EFD5-008B-80C5-1E9521D3E6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80AD9-FD4F-49BB-8A36-4A11FB9A95B4}"/>
              </a:ext>
            </a:extLst>
          </p:cNvPr>
          <p:cNvSpPr>
            <a:spLocks noGrp="1"/>
          </p:cNvSpPr>
          <p:nvPr>
            <p:ph type="body" idx="1"/>
          </p:nvPr>
        </p:nvSpPr>
        <p:spPr/>
        <p:txBody>
          <a:bodyPr/>
          <a:lstStyle/>
          <a:p>
            <a:r>
              <a:rPr lang="en-US">
                <a:solidFill>
                  <a:srgbClr val="000000"/>
                </a:solidFill>
                <a:latin typeface="Calibri"/>
                <a:ea typeface="MS PGothic"/>
                <a:cs typeface="Calibri"/>
              </a:rPr>
              <a:t>Coordinates used are from </a:t>
            </a:r>
            <a:r>
              <a:rPr lang="en-US" err="1">
                <a:solidFill>
                  <a:srgbClr val="000000"/>
                </a:solidFill>
                <a:latin typeface="Calibri"/>
                <a:ea typeface="MS PGothic"/>
                <a:cs typeface="Calibri"/>
              </a:rPr>
              <a:t>Waxholm</a:t>
            </a:r>
            <a:r>
              <a:rPr lang="en-US">
                <a:solidFill>
                  <a:srgbClr val="000000"/>
                </a:solidFill>
                <a:latin typeface="Calibri"/>
                <a:ea typeface="MS PGothic"/>
                <a:cs typeface="Calibri"/>
              </a:rPr>
              <a:t> brain atlas of </a:t>
            </a:r>
            <a:r>
              <a:rPr lang="en-US" err="1">
                <a:solidFill>
                  <a:srgbClr val="000000"/>
                </a:solidFill>
                <a:latin typeface="Calibri"/>
                <a:ea typeface="MS PGothic"/>
                <a:cs typeface="Calibri"/>
              </a:rPr>
              <a:t>sprague</a:t>
            </a:r>
            <a:r>
              <a:rPr lang="en-US">
                <a:solidFill>
                  <a:srgbClr val="000000"/>
                </a:solidFill>
                <a:latin typeface="Calibri"/>
                <a:ea typeface="MS PGothic"/>
                <a:cs typeface="Calibri"/>
              </a:rPr>
              <a:t> </a:t>
            </a:r>
            <a:r>
              <a:rPr lang="en-US" err="1">
                <a:solidFill>
                  <a:srgbClr val="000000"/>
                </a:solidFill>
                <a:latin typeface="Calibri"/>
                <a:ea typeface="MS PGothic"/>
                <a:cs typeface="Calibri"/>
              </a:rPr>
              <a:t>dawley</a:t>
            </a:r>
            <a:r>
              <a:rPr lang="en-US">
                <a:solidFill>
                  <a:srgbClr val="000000"/>
                </a:solidFill>
                <a:latin typeface="Calibri"/>
                <a:ea typeface="MS PGothic"/>
                <a:cs typeface="Calibri"/>
              </a:rPr>
              <a:t> at 80 days old.</a:t>
            </a:r>
          </a:p>
          <a:p>
            <a:endParaRPr lang="en-US">
              <a:latin typeface="Calibri"/>
              <a:cs typeface="Calibri"/>
            </a:endParaRPr>
          </a:p>
          <a:p>
            <a:endParaRPr lang="en-US">
              <a:latin typeface="Calibri"/>
              <a:cs typeface="Calibri"/>
            </a:endParaRPr>
          </a:p>
          <a:p>
            <a:endParaRPr lang="en-US">
              <a:latin typeface="Calibri"/>
              <a:cs typeface="Calibri"/>
            </a:endParaRPr>
          </a:p>
          <a:p>
            <a:endParaRPr lang="en-US">
              <a:latin typeface="Calibri"/>
              <a:cs typeface="Calibri"/>
            </a:endParaRPr>
          </a:p>
        </p:txBody>
      </p:sp>
      <p:sp>
        <p:nvSpPr>
          <p:cNvPr id="4" name="Slide Number Placeholder 3">
            <a:extLst>
              <a:ext uri="{FF2B5EF4-FFF2-40B4-BE49-F238E27FC236}">
                <a16:creationId xmlns:a16="http://schemas.microsoft.com/office/drawing/2014/main" id="{DC84CC52-D8ED-ABDB-B61C-7508161A752A}"/>
              </a:ext>
            </a:extLst>
          </p:cNvPr>
          <p:cNvSpPr>
            <a:spLocks noGrp="1"/>
          </p:cNvSpPr>
          <p:nvPr>
            <p:ph type="sldNum" sz="quarter" idx="5"/>
          </p:nvPr>
        </p:nvSpPr>
        <p:spPr/>
        <p:txBody>
          <a:bodyPr/>
          <a:lstStyle/>
          <a:p>
            <a:pPr>
              <a:defRPr/>
            </a:pPr>
            <a:fld id="{1A60B8F3-4DE0-044E-A0D2-83BDE6C791D5}" type="slidenum">
              <a:rPr lang="en-US" smtClean="0"/>
              <a:pPr>
                <a:defRPr/>
              </a:pPr>
              <a:t>61</a:t>
            </a:fld>
            <a:endParaRPr lang="en-US"/>
          </a:p>
        </p:txBody>
      </p:sp>
    </p:spTree>
    <p:extLst>
      <p:ext uri="{BB962C8B-B14F-4D97-AF65-F5344CB8AC3E}">
        <p14:creationId xmlns:p14="http://schemas.microsoft.com/office/powerpoint/2010/main" val="249377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62</a:t>
            </a:fld>
            <a:endParaRPr lang="en-US"/>
          </a:p>
        </p:txBody>
      </p:sp>
    </p:spTree>
    <p:extLst>
      <p:ext uri="{BB962C8B-B14F-4D97-AF65-F5344CB8AC3E}">
        <p14:creationId xmlns:p14="http://schemas.microsoft.com/office/powerpoint/2010/main" val="207655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63</a:t>
            </a:fld>
            <a:endParaRPr lang="en-US"/>
          </a:p>
        </p:txBody>
      </p:sp>
    </p:spTree>
    <p:extLst>
      <p:ext uri="{BB962C8B-B14F-4D97-AF65-F5344CB8AC3E}">
        <p14:creationId xmlns:p14="http://schemas.microsoft.com/office/powerpoint/2010/main" val="42067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64</a:t>
            </a:fld>
            <a:endParaRPr lang="en-US"/>
          </a:p>
        </p:txBody>
      </p:sp>
    </p:spTree>
    <p:extLst>
      <p:ext uri="{BB962C8B-B14F-4D97-AF65-F5344CB8AC3E}">
        <p14:creationId xmlns:p14="http://schemas.microsoft.com/office/powerpoint/2010/main" val="2674050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65</a:t>
            </a:fld>
            <a:endParaRPr lang="en-US"/>
          </a:p>
        </p:txBody>
      </p:sp>
    </p:spTree>
    <p:extLst>
      <p:ext uri="{BB962C8B-B14F-4D97-AF65-F5344CB8AC3E}">
        <p14:creationId xmlns:p14="http://schemas.microsoft.com/office/powerpoint/2010/main" val="3734171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F54DDD-A47B-46EC-9BE7-22FF36E70CBF}" type="slidenum">
              <a:rPr lang="en-US" smtClean="0"/>
              <a:t>66</a:t>
            </a:fld>
            <a:endParaRPr lang="en-US"/>
          </a:p>
        </p:txBody>
      </p:sp>
    </p:spTree>
    <p:extLst>
      <p:ext uri="{BB962C8B-B14F-4D97-AF65-F5344CB8AC3E}">
        <p14:creationId xmlns:p14="http://schemas.microsoft.com/office/powerpoint/2010/main" val="132157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458A-CF61-7283-2D1E-7494EE20FD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2F2BA-7845-5908-F7CC-2019D976F3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83BA44-D73C-C564-37ED-C20175EE2A37}"/>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5" name="Footer Placeholder 4">
            <a:extLst>
              <a:ext uri="{FF2B5EF4-FFF2-40B4-BE49-F238E27FC236}">
                <a16:creationId xmlns:a16="http://schemas.microsoft.com/office/drawing/2014/main" id="{4AC412B1-DCCB-BB18-077F-AF2DCF2C5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4A4C5-1B0E-3EA4-3184-26E4B33F76C3}"/>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1946665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663A-297F-CF15-F512-7B971122D7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87DCB2-59D8-A5FB-6979-017B8102E2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98F03-3E6C-8A1F-8A94-4D532921B6D4}"/>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5" name="Footer Placeholder 4">
            <a:extLst>
              <a:ext uri="{FF2B5EF4-FFF2-40B4-BE49-F238E27FC236}">
                <a16:creationId xmlns:a16="http://schemas.microsoft.com/office/drawing/2014/main" id="{3A49CDAB-8588-8D68-2592-4BD89861F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4E6CD-6C2E-F844-BB45-EC876664EF33}"/>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1963470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1E5CE5-6222-8DFD-6119-B4850F842C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5D6962-0C0C-CAED-A891-3A58E633A7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B49F86-E5CD-BD43-5397-7D756C5B4BF5}"/>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5" name="Footer Placeholder 4">
            <a:extLst>
              <a:ext uri="{FF2B5EF4-FFF2-40B4-BE49-F238E27FC236}">
                <a16:creationId xmlns:a16="http://schemas.microsoft.com/office/drawing/2014/main" id="{B5BF96B9-2D39-ED7B-8F65-B28FAFE749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E43D4-F9B0-7B46-AB13-6918E9FEB59D}"/>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469751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386608" y="1191805"/>
            <a:ext cx="10075333" cy="1116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680376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7908-57C4-B1D3-5556-730076312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F31025-9A8B-739A-A2BC-B46F3BDF3A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07309-744C-2468-0E4C-82CCAE004E89}"/>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5" name="Footer Placeholder 4">
            <a:extLst>
              <a:ext uri="{FF2B5EF4-FFF2-40B4-BE49-F238E27FC236}">
                <a16:creationId xmlns:a16="http://schemas.microsoft.com/office/drawing/2014/main" id="{A60A4CAE-F70E-635E-A7F3-10AC7DF67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8C398-C232-699C-C211-A8AC9347FB5B}"/>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302634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2A7D-AE69-3C4A-5087-7AB6B20196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C9766-FFDD-94E8-E362-B9F871FE56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BDD193-33BA-0F1A-6112-C2BDB635B875}"/>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5" name="Footer Placeholder 4">
            <a:extLst>
              <a:ext uri="{FF2B5EF4-FFF2-40B4-BE49-F238E27FC236}">
                <a16:creationId xmlns:a16="http://schemas.microsoft.com/office/drawing/2014/main" id="{AE76FB83-B874-AFFC-84A2-1CA08AE049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C36ABB-C3A5-7A14-1507-D53DD188125E}"/>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343044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B197-C92D-12C8-5B1C-FAA1BFF85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B45D9-B602-A29E-8102-C0AC40DBEF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73A69-1931-031D-C48D-0F00AC3549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0D429B-3CFD-4DE2-8669-403B035F5944}"/>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6" name="Footer Placeholder 5">
            <a:extLst>
              <a:ext uri="{FF2B5EF4-FFF2-40B4-BE49-F238E27FC236}">
                <a16:creationId xmlns:a16="http://schemas.microsoft.com/office/drawing/2014/main" id="{AE3F3F16-0973-7DCB-728D-EC97A20AB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3CC17A-65F7-8A40-5249-2AEF4C181ED1}"/>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184829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BD74-2292-5AA6-4512-6EFB60034B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5F2DFC-E779-8358-8E18-E7EB987563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B99BDF-EDAF-484F-ACF7-A58716883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E7EC51-FADB-9E88-911A-CB36DDB357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A322EC-67B5-3166-0D55-F631EF368A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E55314-21D9-DB6F-39D7-C43632F661C7}"/>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8" name="Footer Placeholder 7">
            <a:extLst>
              <a:ext uri="{FF2B5EF4-FFF2-40B4-BE49-F238E27FC236}">
                <a16:creationId xmlns:a16="http://schemas.microsoft.com/office/drawing/2014/main" id="{3F671E07-C88D-4C54-EA6E-14C246176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894515-8BED-F4B8-1ED9-1B250D610B7F}"/>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169434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9359-7884-DBAA-CF85-5F67AE60A0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B05EBA-0823-9988-3D5F-0DFBC2291AE0}"/>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4" name="Footer Placeholder 3">
            <a:extLst>
              <a:ext uri="{FF2B5EF4-FFF2-40B4-BE49-F238E27FC236}">
                <a16:creationId xmlns:a16="http://schemas.microsoft.com/office/drawing/2014/main" id="{B1C5A3BE-F000-3B0B-4F87-ABD93BD1C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15F90B-D5E7-E72F-DDBA-E4237301C3F6}"/>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230413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A1E69B-2D7C-AD92-65AF-D434D62D2351}"/>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3" name="Footer Placeholder 2">
            <a:extLst>
              <a:ext uri="{FF2B5EF4-FFF2-40B4-BE49-F238E27FC236}">
                <a16:creationId xmlns:a16="http://schemas.microsoft.com/office/drawing/2014/main" id="{3371D52E-DF49-BDD7-3163-1127044B65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F5D76A-14BE-4971-F29D-B27C3D70E168}"/>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81880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25F05-481C-0187-EC9E-0CDB6553F5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1B8020-E59A-BCFD-23AD-1D30CE94F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BDF708-A98C-1A16-F23B-F70AE7ED6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2EECF-1585-6D50-A239-3E97D40CDED0}"/>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6" name="Footer Placeholder 5">
            <a:extLst>
              <a:ext uri="{FF2B5EF4-FFF2-40B4-BE49-F238E27FC236}">
                <a16:creationId xmlns:a16="http://schemas.microsoft.com/office/drawing/2014/main" id="{3E696734-3AAC-8AF9-11E3-7EEF2881B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CA587-D474-AB4F-4580-57C92FF8B11E}"/>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1018688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F678B-3C8E-718A-8E7B-6CD3B6B9E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E97BB4-CF06-00A1-4185-1F89B9E25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CD4D12-EA9C-68EA-6917-6B3807AA1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90AEA-DD48-707D-9DD9-0B39222E2C6D}"/>
              </a:ext>
            </a:extLst>
          </p:cNvPr>
          <p:cNvSpPr>
            <a:spLocks noGrp="1"/>
          </p:cNvSpPr>
          <p:nvPr>
            <p:ph type="dt" sz="half" idx="10"/>
          </p:nvPr>
        </p:nvSpPr>
        <p:spPr/>
        <p:txBody>
          <a:bodyPr/>
          <a:lstStyle/>
          <a:p>
            <a:fld id="{279B6D78-5F59-4900-8DE9-978D4E25FC01}" type="datetimeFigureOut">
              <a:rPr lang="en-US" smtClean="0"/>
              <a:t>2/6/2025</a:t>
            </a:fld>
            <a:endParaRPr lang="en-US"/>
          </a:p>
        </p:txBody>
      </p:sp>
      <p:sp>
        <p:nvSpPr>
          <p:cNvPr id="6" name="Footer Placeholder 5">
            <a:extLst>
              <a:ext uri="{FF2B5EF4-FFF2-40B4-BE49-F238E27FC236}">
                <a16:creationId xmlns:a16="http://schemas.microsoft.com/office/drawing/2014/main" id="{C829C851-510B-CB0A-5075-94AC360A0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E44B45-50C3-2A37-A570-9C8971AC60D1}"/>
              </a:ext>
            </a:extLst>
          </p:cNvPr>
          <p:cNvSpPr>
            <a:spLocks noGrp="1"/>
          </p:cNvSpPr>
          <p:nvPr>
            <p:ph type="sldNum" sz="quarter" idx="12"/>
          </p:nvPr>
        </p:nvSpPr>
        <p:spPr/>
        <p:txBody>
          <a:bodyPr/>
          <a:lstStyle/>
          <a:p>
            <a:fld id="{091D7BBD-B810-4A43-934C-BEE41791A9FA}" type="slidenum">
              <a:rPr lang="en-US" smtClean="0"/>
              <a:t>‹#›</a:t>
            </a:fld>
            <a:endParaRPr lang="en-US"/>
          </a:p>
        </p:txBody>
      </p:sp>
    </p:spTree>
    <p:extLst>
      <p:ext uri="{BB962C8B-B14F-4D97-AF65-F5344CB8AC3E}">
        <p14:creationId xmlns:p14="http://schemas.microsoft.com/office/powerpoint/2010/main" val="357401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55125-8F41-C889-3418-345E2CF5D0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FB93CB-CAC3-3EBF-781E-541CD4DD95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802FE-4530-F689-A9AC-3ECCE65702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9B6D78-5F59-4900-8DE9-978D4E25FC01}" type="datetimeFigureOut">
              <a:rPr lang="en-US" smtClean="0"/>
              <a:t>2/6/2025</a:t>
            </a:fld>
            <a:endParaRPr lang="en-US"/>
          </a:p>
        </p:txBody>
      </p:sp>
      <p:sp>
        <p:nvSpPr>
          <p:cNvPr id="5" name="Footer Placeholder 4">
            <a:extLst>
              <a:ext uri="{FF2B5EF4-FFF2-40B4-BE49-F238E27FC236}">
                <a16:creationId xmlns:a16="http://schemas.microsoft.com/office/drawing/2014/main" id="{77D257E9-64F7-E2B6-9D24-80C1DB699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EC9F3DF-BE43-02B0-A97E-44D594FCC7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1D7BBD-B810-4A43-934C-BEE41791A9FA}" type="slidenum">
              <a:rPr lang="en-US" smtClean="0"/>
              <a:t>‹#›</a:t>
            </a:fld>
            <a:endParaRPr lang="en-US"/>
          </a:p>
        </p:txBody>
      </p:sp>
    </p:spTree>
    <p:extLst>
      <p:ext uri="{BB962C8B-B14F-4D97-AF65-F5344CB8AC3E}">
        <p14:creationId xmlns:p14="http://schemas.microsoft.com/office/powerpoint/2010/main" val="126644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1.png"/><Relationship Id="rId7" Type="http://schemas.openxmlformats.org/officeDocument/2006/relationships/image" Target="../media/image118.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5.png"/><Relationship Id="rId4" Type="http://schemas.openxmlformats.org/officeDocument/2006/relationships/image" Target="../media/image113.png"/></Relationships>
</file>

<file path=ppt/slides/_rels/slide1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31.png"/><Relationship Id="rId2"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8.png"/><Relationship Id="rId4" Type="http://schemas.openxmlformats.org/officeDocument/2006/relationships/image" Target="../media/image126.png"/></Relationships>
</file>

<file path=ppt/slides/_rels/slide1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51.png"/><Relationship Id="rId4" Type="http://schemas.openxmlformats.org/officeDocument/2006/relationships/image" Target="../media/image138.png"/></Relationships>
</file>

<file path=ppt/slides/_rels/slide18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351_12B8DA2C.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11B3-7DD6-A900-A0F7-BD019B0529F4}"/>
              </a:ext>
            </a:extLst>
          </p:cNvPr>
          <p:cNvSpPr>
            <a:spLocks noGrp="1"/>
          </p:cNvSpPr>
          <p:nvPr>
            <p:ph type="ctrTitle"/>
          </p:nvPr>
        </p:nvSpPr>
        <p:spPr/>
        <p:txBody>
          <a:bodyPr/>
          <a:lstStyle/>
          <a:p>
            <a:r>
              <a:rPr lang="en-US"/>
              <a:t>1/28/25 Meeting Update</a:t>
            </a:r>
          </a:p>
        </p:txBody>
      </p:sp>
      <p:sp>
        <p:nvSpPr>
          <p:cNvPr id="3" name="Subtitle 2">
            <a:extLst>
              <a:ext uri="{FF2B5EF4-FFF2-40B4-BE49-F238E27FC236}">
                <a16:creationId xmlns:a16="http://schemas.microsoft.com/office/drawing/2014/main" id="{D43582D4-1E1F-0D46-B070-576A464A0C0E}"/>
              </a:ext>
            </a:extLst>
          </p:cNvPr>
          <p:cNvSpPr>
            <a:spLocks noGrp="1"/>
          </p:cNvSpPr>
          <p:nvPr>
            <p:ph type="subTitle" idx="1"/>
          </p:nvPr>
        </p:nvSpPr>
        <p:spPr/>
        <p:txBody>
          <a:bodyPr/>
          <a:lstStyle/>
          <a:p>
            <a:r>
              <a:rPr lang="en-US"/>
              <a:t>Plotting channel 2 data, checking axis scale, literature review</a:t>
            </a:r>
          </a:p>
        </p:txBody>
      </p:sp>
    </p:spTree>
    <p:extLst>
      <p:ext uri="{BB962C8B-B14F-4D97-AF65-F5344CB8AC3E}">
        <p14:creationId xmlns:p14="http://schemas.microsoft.com/office/powerpoint/2010/main" val="300569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0BE9E-DEF1-D50C-9699-9DF730377C6C}"/>
              </a:ext>
            </a:extLst>
          </p:cNvPr>
          <p:cNvSpPr>
            <a:spLocks noGrp="1"/>
          </p:cNvSpPr>
          <p:nvPr>
            <p:ph type="title"/>
          </p:nvPr>
        </p:nvSpPr>
        <p:spPr/>
        <p:txBody>
          <a:bodyPr/>
          <a:lstStyle/>
          <a:p>
            <a:r>
              <a:rPr lang="en-US"/>
              <a:t>SDS00007.csv: Pinch Foot</a:t>
            </a:r>
          </a:p>
        </p:txBody>
      </p:sp>
      <p:pic>
        <p:nvPicPr>
          <p:cNvPr id="5" name="Content Placeholder 4">
            <a:extLst>
              <a:ext uri="{FF2B5EF4-FFF2-40B4-BE49-F238E27FC236}">
                <a16:creationId xmlns:a16="http://schemas.microsoft.com/office/drawing/2014/main" id="{DCB29CEA-3098-858B-69A5-BFDC56BB5D05}"/>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15539968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3803-2249-E858-162A-44301283341C}"/>
              </a:ext>
            </a:extLst>
          </p:cNvPr>
          <p:cNvSpPr>
            <a:spLocks noGrp="1"/>
          </p:cNvSpPr>
          <p:nvPr>
            <p:ph type="title"/>
          </p:nvPr>
        </p:nvSpPr>
        <p:spPr/>
        <p:txBody>
          <a:bodyPr/>
          <a:lstStyle/>
          <a:p>
            <a:r>
              <a:rPr lang="en-US" dirty="0"/>
              <a:t>Recording 8, spread: Whisker Stimulation</a:t>
            </a:r>
          </a:p>
        </p:txBody>
      </p:sp>
      <p:pic>
        <p:nvPicPr>
          <p:cNvPr id="5" name="Content Placeholder 4">
            <a:extLst>
              <a:ext uri="{FF2B5EF4-FFF2-40B4-BE49-F238E27FC236}">
                <a16:creationId xmlns:a16="http://schemas.microsoft.com/office/drawing/2014/main" id="{9B5789DC-80E7-EF32-89AF-F8ADF9163889}"/>
              </a:ext>
            </a:extLst>
          </p:cNvPr>
          <p:cNvPicPr>
            <a:picLocks noGrp="1" noChangeAspect="1"/>
          </p:cNvPicPr>
          <p:nvPr>
            <p:ph idx="1"/>
          </p:nvPr>
        </p:nvPicPr>
        <p:blipFill>
          <a:blip r:embed="rId2"/>
          <a:stretch>
            <a:fillRect/>
          </a:stretch>
        </p:blipFill>
        <p:spPr>
          <a:xfrm>
            <a:off x="2420090" y="1825625"/>
            <a:ext cx="7351820" cy="4351338"/>
          </a:xfrm>
        </p:spPr>
      </p:pic>
      <p:sp>
        <p:nvSpPr>
          <p:cNvPr id="3" name="Rectangle 2">
            <a:extLst>
              <a:ext uri="{FF2B5EF4-FFF2-40B4-BE49-F238E27FC236}">
                <a16:creationId xmlns:a16="http://schemas.microsoft.com/office/drawing/2014/main" id="{2326D9A0-228A-F097-000B-06838DADF546}"/>
              </a:ext>
            </a:extLst>
          </p:cNvPr>
          <p:cNvSpPr/>
          <p:nvPr/>
        </p:nvSpPr>
        <p:spPr>
          <a:xfrm>
            <a:off x="5628352" y="2086851"/>
            <a:ext cx="352144" cy="368159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8B6BF19-4D72-CEDD-8DAA-C858F679E95E}"/>
              </a:ext>
            </a:extLst>
          </p:cNvPr>
          <p:cNvSpPr/>
          <p:nvPr/>
        </p:nvSpPr>
        <p:spPr>
          <a:xfrm>
            <a:off x="8703805" y="2086851"/>
            <a:ext cx="352144"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F02775A-88D1-C9C9-D2ED-90F08B0DCBA8}"/>
              </a:ext>
            </a:extLst>
          </p:cNvPr>
          <p:cNvSpPr/>
          <p:nvPr/>
        </p:nvSpPr>
        <p:spPr>
          <a:xfrm>
            <a:off x="3714973" y="2086852"/>
            <a:ext cx="352144"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9661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0BF5-8CDF-5FBE-2ED2-FACC01A02719}"/>
              </a:ext>
            </a:extLst>
          </p:cNvPr>
          <p:cNvSpPr>
            <a:spLocks noGrp="1"/>
          </p:cNvSpPr>
          <p:nvPr>
            <p:ph type="title"/>
          </p:nvPr>
        </p:nvSpPr>
        <p:spPr/>
        <p:txBody>
          <a:bodyPr/>
          <a:lstStyle/>
          <a:p>
            <a:r>
              <a:rPr lang="en-US" dirty="0"/>
              <a:t>Recording 9, stacked: Silence </a:t>
            </a:r>
          </a:p>
        </p:txBody>
      </p:sp>
      <p:pic>
        <p:nvPicPr>
          <p:cNvPr id="5" name="Content Placeholder 4">
            <a:extLst>
              <a:ext uri="{FF2B5EF4-FFF2-40B4-BE49-F238E27FC236}">
                <a16:creationId xmlns:a16="http://schemas.microsoft.com/office/drawing/2014/main" id="{B7812163-F841-6376-5CCC-C3E6F68758F1}"/>
              </a:ext>
            </a:extLst>
          </p:cNvPr>
          <p:cNvPicPr>
            <a:picLocks noGrp="1" noChangeAspect="1"/>
          </p:cNvPicPr>
          <p:nvPr>
            <p:ph idx="1"/>
          </p:nvPr>
        </p:nvPicPr>
        <p:blipFill>
          <a:blip r:embed="rId2"/>
          <a:stretch>
            <a:fillRect/>
          </a:stretch>
        </p:blipFill>
        <p:spPr>
          <a:xfrm>
            <a:off x="2402751" y="1825625"/>
            <a:ext cx="7386498" cy="4351338"/>
          </a:xfrm>
        </p:spPr>
      </p:pic>
    </p:spTree>
    <p:extLst>
      <p:ext uri="{BB962C8B-B14F-4D97-AF65-F5344CB8AC3E}">
        <p14:creationId xmlns:p14="http://schemas.microsoft.com/office/powerpoint/2010/main" val="32950611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8D3D-B2D6-CDED-96D0-71280081D270}"/>
              </a:ext>
            </a:extLst>
          </p:cNvPr>
          <p:cNvSpPr>
            <a:spLocks noGrp="1"/>
          </p:cNvSpPr>
          <p:nvPr>
            <p:ph type="title"/>
          </p:nvPr>
        </p:nvSpPr>
        <p:spPr/>
        <p:txBody>
          <a:bodyPr/>
          <a:lstStyle/>
          <a:p>
            <a:r>
              <a:rPr lang="en-US" dirty="0"/>
              <a:t>Recording 9, spread: Silence </a:t>
            </a:r>
          </a:p>
        </p:txBody>
      </p:sp>
      <p:pic>
        <p:nvPicPr>
          <p:cNvPr id="5" name="Content Placeholder 4">
            <a:extLst>
              <a:ext uri="{FF2B5EF4-FFF2-40B4-BE49-F238E27FC236}">
                <a16:creationId xmlns:a16="http://schemas.microsoft.com/office/drawing/2014/main" id="{EFD8A791-EED0-5234-BDD6-E3B383195628}"/>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33737138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2E095-162F-C3B0-5757-221DD1FFF0F3}"/>
              </a:ext>
            </a:extLst>
          </p:cNvPr>
          <p:cNvSpPr>
            <a:spLocks noGrp="1"/>
          </p:cNvSpPr>
          <p:nvPr>
            <p:ph type="title"/>
          </p:nvPr>
        </p:nvSpPr>
        <p:spPr/>
        <p:txBody>
          <a:bodyPr/>
          <a:lstStyle/>
          <a:p>
            <a:r>
              <a:rPr lang="en-US" dirty="0"/>
              <a:t>Recording 10, stacked: Silence, with more channels </a:t>
            </a:r>
          </a:p>
        </p:txBody>
      </p:sp>
      <p:pic>
        <p:nvPicPr>
          <p:cNvPr id="5" name="Content Placeholder 4">
            <a:extLst>
              <a:ext uri="{FF2B5EF4-FFF2-40B4-BE49-F238E27FC236}">
                <a16:creationId xmlns:a16="http://schemas.microsoft.com/office/drawing/2014/main" id="{0E3EC807-0D76-186D-355E-6F9408ECE569}"/>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33841020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4A7D-D657-C59E-8154-143349724B3E}"/>
              </a:ext>
            </a:extLst>
          </p:cNvPr>
          <p:cNvSpPr>
            <a:spLocks noGrp="1"/>
          </p:cNvSpPr>
          <p:nvPr>
            <p:ph type="title"/>
          </p:nvPr>
        </p:nvSpPr>
        <p:spPr/>
        <p:txBody>
          <a:bodyPr/>
          <a:lstStyle/>
          <a:p>
            <a:r>
              <a:rPr lang="en-US" dirty="0"/>
              <a:t>Recording 10, spread: Silence</a:t>
            </a:r>
          </a:p>
        </p:txBody>
      </p:sp>
      <p:pic>
        <p:nvPicPr>
          <p:cNvPr id="5" name="Content Placeholder 4">
            <a:extLst>
              <a:ext uri="{FF2B5EF4-FFF2-40B4-BE49-F238E27FC236}">
                <a16:creationId xmlns:a16="http://schemas.microsoft.com/office/drawing/2014/main" id="{EDF9BC28-0376-F560-4BBC-7F02B71EFB3B}"/>
              </a:ext>
            </a:extLst>
          </p:cNvPr>
          <p:cNvPicPr>
            <a:picLocks noGrp="1" noChangeAspect="1"/>
          </p:cNvPicPr>
          <p:nvPr>
            <p:ph idx="1"/>
          </p:nvPr>
        </p:nvPicPr>
        <p:blipFill>
          <a:blip r:embed="rId2"/>
          <a:stretch>
            <a:fillRect/>
          </a:stretch>
        </p:blipFill>
        <p:spPr>
          <a:xfrm>
            <a:off x="2420090" y="1825625"/>
            <a:ext cx="7351820" cy="4351338"/>
          </a:xfrm>
        </p:spPr>
      </p:pic>
    </p:spTree>
    <p:extLst>
      <p:ext uri="{BB962C8B-B14F-4D97-AF65-F5344CB8AC3E}">
        <p14:creationId xmlns:p14="http://schemas.microsoft.com/office/powerpoint/2010/main" val="4763305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917C-9D0F-0655-D5A2-775B0087BC9C}"/>
              </a:ext>
            </a:extLst>
          </p:cNvPr>
          <p:cNvSpPr>
            <a:spLocks noGrp="1"/>
          </p:cNvSpPr>
          <p:nvPr>
            <p:ph type="title"/>
          </p:nvPr>
        </p:nvSpPr>
        <p:spPr/>
        <p:txBody>
          <a:bodyPr/>
          <a:lstStyle/>
          <a:p>
            <a:r>
              <a:rPr lang="en-US" dirty="0"/>
              <a:t>Recording 11, stacked: Foot pinch</a:t>
            </a:r>
          </a:p>
        </p:txBody>
      </p:sp>
      <p:pic>
        <p:nvPicPr>
          <p:cNvPr id="5" name="Content Placeholder 4">
            <a:extLst>
              <a:ext uri="{FF2B5EF4-FFF2-40B4-BE49-F238E27FC236}">
                <a16:creationId xmlns:a16="http://schemas.microsoft.com/office/drawing/2014/main" id="{1627CC7A-DEA0-7BF2-C267-4F685F022F4F}"/>
              </a:ext>
            </a:extLst>
          </p:cNvPr>
          <p:cNvPicPr>
            <a:picLocks noGrp="1" noChangeAspect="1"/>
          </p:cNvPicPr>
          <p:nvPr>
            <p:ph idx="1"/>
          </p:nvPr>
        </p:nvPicPr>
        <p:blipFill>
          <a:blip r:embed="rId2"/>
          <a:stretch>
            <a:fillRect/>
          </a:stretch>
        </p:blipFill>
        <p:spPr>
          <a:xfrm>
            <a:off x="2413607" y="1825625"/>
            <a:ext cx="7364786" cy="4351338"/>
          </a:xfrm>
        </p:spPr>
      </p:pic>
      <p:sp>
        <p:nvSpPr>
          <p:cNvPr id="3" name="Rectangle 2">
            <a:extLst>
              <a:ext uri="{FF2B5EF4-FFF2-40B4-BE49-F238E27FC236}">
                <a16:creationId xmlns:a16="http://schemas.microsoft.com/office/drawing/2014/main" id="{F87E6CA8-ABD9-632C-2563-F977E26A02E7}"/>
              </a:ext>
            </a:extLst>
          </p:cNvPr>
          <p:cNvSpPr/>
          <p:nvPr/>
        </p:nvSpPr>
        <p:spPr>
          <a:xfrm>
            <a:off x="5916720" y="2379467"/>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439E8E6-462C-B796-0D7E-68C42E8C8F8D}"/>
              </a:ext>
            </a:extLst>
          </p:cNvPr>
          <p:cNvSpPr/>
          <p:nvPr/>
        </p:nvSpPr>
        <p:spPr>
          <a:xfrm>
            <a:off x="8154043" y="2379466"/>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C457E9A-572B-DE81-540B-CDA0D95EE916}"/>
              </a:ext>
            </a:extLst>
          </p:cNvPr>
          <p:cNvSpPr/>
          <p:nvPr/>
        </p:nvSpPr>
        <p:spPr>
          <a:xfrm>
            <a:off x="4113270" y="2410582"/>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0676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FDAE-59D1-1096-24C0-2CCA3ECEF2B3}"/>
              </a:ext>
            </a:extLst>
          </p:cNvPr>
          <p:cNvSpPr>
            <a:spLocks noGrp="1"/>
          </p:cNvSpPr>
          <p:nvPr>
            <p:ph type="title"/>
          </p:nvPr>
        </p:nvSpPr>
        <p:spPr/>
        <p:txBody>
          <a:bodyPr/>
          <a:lstStyle/>
          <a:p>
            <a:r>
              <a:rPr lang="en-US" dirty="0"/>
              <a:t>Recording 11, spread: Foot pinch </a:t>
            </a:r>
          </a:p>
        </p:txBody>
      </p:sp>
      <p:pic>
        <p:nvPicPr>
          <p:cNvPr id="5" name="Content Placeholder 4">
            <a:extLst>
              <a:ext uri="{FF2B5EF4-FFF2-40B4-BE49-F238E27FC236}">
                <a16:creationId xmlns:a16="http://schemas.microsoft.com/office/drawing/2014/main" id="{E4E821B7-BFE7-6842-1DFD-11BF63C0B0D2}"/>
              </a:ext>
            </a:extLst>
          </p:cNvPr>
          <p:cNvPicPr>
            <a:picLocks noGrp="1" noChangeAspect="1"/>
          </p:cNvPicPr>
          <p:nvPr>
            <p:ph idx="1"/>
          </p:nvPr>
        </p:nvPicPr>
        <p:blipFill>
          <a:blip r:embed="rId2"/>
          <a:stretch>
            <a:fillRect/>
          </a:stretch>
        </p:blipFill>
        <p:spPr>
          <a:xfrm>
            <a:off x="2400572" y="1825625"/>
            <a:ext cx="7390856" cy="4351338"/>
          </a:xfrm>
        </p:spPr>
      </p:pic>
      <p:sp>
        <p:nvSpPr>
          <p:cNvPr id="3" name="Rectangle 2">
            <a:extLst>
              <a:ext uri="{FF2B5EF4-FFF2-40B4-BE49-F238E27FC236}">
                <a16:creationId xmlns:a16="http://schemas.microsoft.com/office/drawing/2014/main" id="{848DEC7F-5586-3F7B-3778-ECB59D30A0EA}"/>
              </a:ext>
            </a:extLst>
          </p:cNvPr>
          <p:cNvSpPr/>
          <p:nvPr/>
        </p:nvSpPr>
        <p:spPr>
          <a:xfrm>
            <a:off x="5548068" y="2148561"/>
            <a:ext cx="367066" cy="3603058"/>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52DEA29-E95F-046C-CA0F-8F7E05B5F534}"/>
              </a:ext>
            </a:extLst>
          </p:cNvPr>
          <p:cNvSpPr/>
          <p:nvPr/>
        </p:nvSpPr>
        <p:spPr>
          <a:xfrm>
            <a:off x="8642096" y="2148561"/>
            <a:ext cx="255071" cy="3603058"/>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3F971B-FE55-7DD1-9862-E43D60EE81A6}"/>
              </a:ext>
            </a:extLst>
          </p:cNvPr>
          <p:cNvSpPr/>
          <p:nvPr/>
        </p:nvSpPr>
        <p:spPr>
          <a:xfrm>
            <a:off x="3670095" y="2148562"/>
            <a:ext cx="367066" cy="3634172"/>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360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7ADB-9F00-3C5C-5E86-B6895E03B8D3}"/>
              </a:ext>
            </a:extLst>
          </p:cNvPr>
          <p:cNvSpPr>
            <a:spLocks noGrp="1"/>
          </p:cNvSpPr>
          <p:nvPr>
            <p:ph type="title"/>
          </p:nvPr>
        </p:nvSpPr>
        <p:spPr/>
        <p:txBody>
          <a:bodyPr/>
          <a:lstStyle/>
          <a:p>
            <a:r>
              <a:rPr lang="en-US" dirty="0"/>
              <a:t>Recording 12, stacked: Silence</a:t>
            </a:r>
          </a:p>
        </p:txBody>
      </p:sp>
      <p:pic>
        <p:nvPicPr>
          <p:cNvPr id="5" name="Content Placeholder 4">
            <a:extLst>
              <a:ext uri="{FF2B5EF4-FFF2-40B4-BE49-F238E27FC236}">
                <a16:creationId xmlns:a16="http://schemas.microsoft.com/office/drawing/2014/main" id="{D5E85BBB-D134-516E-F049-F565B50E5D5E}"/>
              </a:ext>
            </a:extLst>
          </p:cNvPr>
          <p:cNvPicPr>
            <a:picLocks noGrp="1" noChangeAspect="1"/>
          </p:cNvPicPr>
          <p:nvPr>
            <p:ph idx="1"/>
          </p:nvPr>
        </p:nvPicPr>
        <p:blipFill>
          <a:blip r:embed="rId2"/>
          <a:stretch>
            <a:fillRect/>
          </a:stretch>
        </p:blipFill>
        <p:spPr>
          <a:xfrm>
            <a:off x="2420090" y="1825625"/>
            <a:ext cx="7351820" cy="4351338"/>
          </a:xfrm>
        </p:spPr>
      </p:pic>
    </p:spTree>
    <p:extLst>
      <p:ext uri="{BB962C8B-B14F-4D97-AF65-F5344CB8AC3E}">
        <p14:creationId xmlns:p14="http://schemas.microsoft.com/office/powerpoint/2010/main" val="28375031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AAC0-177F-E24C-371D-8E2B83A6CFF7}"/>
              </a:ext>
            </a:extLst>
          </p:cNvPr>
          <p:cNvSpPr>
            <a:spLocks noGrp="1"/>
          </p:cNvSpPr>
          <p:nvPr>
            <p:ph type="title"/>
          </p:nvPr>
        </p:nvSpPr>
        <p:spPr/>
        <p:txBody>
          <a:bodyPr/>
          <a:lstStyle/>
          <a:p>
            <a:r>
              <a:rPr lang="en-US" dirty="0"/>
              <a:t>Recording 12, spread: Silence </a:t>
            </a:r>
          </a:p>
        </p:txBody>
      </p:sp>
      <p:pic>
        <p:nvPicPr>
          <p:cNvPr id="5" name="Content Placeholder 4">
            <a:extLst>
              <a:ext uri="{FF2B5EF4-FFF2-40B4-BE49-F238E27FC236}">
                <a16:creationId xmlns:a16="http://schemas.microsoft.com/office/drawing/2014/main" id="{60E5750D-B114-3C60-E34B-C631DAEE8CD0}"/>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36640341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10D4-2D02-AE3D-049A-150F97BF15A6}"/>
              </a:ext>
            </a:extLst>
          </p:cNvPr>
          <p:cNvSpPr>
            <a:spLocks noGrp="1"/>
          </p:cNvSpPr>
          <p:nvPr>
            <p:ph type="title"/>
          </p:nvPr>
        </p:nvSpPr>
        <p:spPr/>
        <p:txBody>
          <a:bodyPr/>
          <a:lstStyle/>
          <a:p>
            <a:r>
              <a:rPr lang="en-US" dirty="0"/>
              <a:t>Recording 13, stacked: No connection, only </a:t>
            </a:r>
            <a:r>
              <a:rPr lang="en-US" dirty="0" err="1"/>
              <a:t>headstage</a:t>
            </a:r>
            <a:endParaRPr lang="en-US" dirty="0"/>
          </a:p>
        </p:txBody>
      </p:sp>
      <p:pic>
        <p:nvPicPr>
          <p:cNvPr id="7" name="Content Placeholder 6">
            <a:extLst>
              <a:ext uri="{FF2B5EF4-FFF2-40B4-BE49-F238E27FC236}">
                <a16:creationId xmlns:a16="http://schemas.microsoft.com/office/drawing/2014/main" id="{FE022B83-A258-21C7-B750-B5BCFDAF3272}"/>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2310780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0834-0A7A-4A05-2E7B-FB2F7AD93474}"/>
              </a:ext>
            </a:extLst>
          </p:cNvPr>
          <p:cNvSpPr>
            <a:spLocks noGrp="1"/>
          </p:cNvSpPr>
          <p:nvPr>
            <p:ph type="title"/>
          </p:nvPr>
        </p:nvSpPr>
        <p:spPr/>
        <p:txBody>
          <a:bodyPr/>
          <a:lstStyle/>
          <a:p>
            <a:r>
              <a:rPr lang="en-US"/>
              <a:t>SDS00008.csv: Silence</a:t>
            </a:r>
          </a:p>
        </p:txBody>
      </p:sp>
      <p:pic>
        <p:nvPicPr>
          <p:cNvPr id="5" name="Content Placeholder 4">
            <a:extLst>
              <a:ext uri="{FF2B5EF4-FFF2-40B4-BE49-F238E27FC236}">
                <a16:creationId xmlns:a16="http://schemas.microsoft.com/office/drawing/2014/main" id="{54A582C9-DA6F-A902-CF23-71E576DED4DC}"/>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24183031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DDDD5-A6E6-CB4F-1FE7-B73DC2B12776}"/>
              </a:ext>
            </a:extLst>
          </p:cNvPr>
          <p:cNvSpPr>
            <a:spLocks noGrp="1"/>
          </p:cNvSpPr>
          <p:nvPr>
            <p:ph type="title"/>
          </p:nvPr>
        </p:nvSpPr>
        <p:spPr/>
        <p:txBody>
          <a:bodyPr/>
          <a:lstStyle/>
          <a:p>
            <a:r>
              <a:rPr lang="en-US" dirty="0"/>
              <a:t>Recording 13, spread : No connection, only </a:t>
            </a:r>
            <a:r>
              <a:rPr lang="en-US" dirty="0" err="1"/>
              <a:t>headstage</a:t>
            </a:r>
            <a:r>
              <a:rPr lang="en-US" dirty="0"/>
              <a:t> </a:t>
            </a:r>
          </a:p>
        </p:txBody>
      </p:sp>
      <p:pic>
        <p:nvPicPr>
          <p:cNvPr id="5" name="Content Placeholder 4">
            <a:extLst>
              <a:ext uri="{FF2B5EF4-FFF2-40B4-BE49-F238E27FC236}">
                <a16:creationId xmlns:a16="http://schemas.microsoft.com/office/drawing/2014/main" id="{6583BA78-E726-2AB4-BFF2-8B46F121D0B3}"/>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30126078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FDCF-156D-6367-0B9B-8EEAA1E25245}"/>
              </a:ext>
            </a:extLst>
          </p:cNvPr>
          <p:cNvSpPr>
            <a:spLocks noGrp="1"/>
          </p:cNvSpPr>
          <p:nvPr>
            <p:ph type="title"/>
          </p:nvPr>
        </p:nvSpPr>
        <p:spPr/>
        <p:txBody>
          <a:bodyPr/>
          <a:lstStyle/>
          <a:p>
            <a:r>
              <a:rPr lang="en-US" dirty="0"/>
              <a:t>Recording 14, stacked: No connection, only </a:t>
            </a:r>
            <a:r>
              <a:rPr lang="en-US" dirty="0" err="1"/>
              <a:t>headstage</a:t>
            </a:r>
            <a:endParaRPr lang="en-US" dirty="0"/>
          </a:p>
        </p:txBody>
      </p:sp>
      <p:pic>
        <p:nvPicPr>
          <p:cNvPr id="5" name="Content Placeholder 4">
            <a:extLst>
              <a:ext uri="{FF2B5EF4-FFF2-40B4-BE49-F238E27FC236}">
                <a16:creationId xmlns:a16="http://schemas.microsoft.com/office/drawing/2014/main" id="{A2761989-E51E-E31E-EE6B-CB4F7CB8BF60}"/>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16616590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629A-DE60-30A6-C187-B997712DA35B}"/>
              </a:ext>
            </a:extLst>
          </p:cNvPr>
          <p:cNvSpPr>
            <a:spLocks noGrp="1"/>
          </p:cNvSpPr>
          <p:nvPr>
            <p:ph type="title"/>
          </p:nvPr>
        </p:nvSpPr>
        <p:spPr/>
        <p:txBody>
          <a:bodyPr/>
          <a:lstStyle/>
          <a:p>
            <a:r>
              <a:rPr lang="en-US" dirty="0"/>
              <a:t>Recording 14, spread: No connection, only </a:t>
            </a:r>
            <a:r>
              <a:rPr lang="en-US" dirty="0" err="1"/>
              <a:t>headstage</a:t>
            </a:r>
            <a:r>
              <a:rPr lang="en-US" dirty="0"/>
              <a:t> </a:t>
            </a:r>
          </a:p>
        </p:txBody>
      </p:sp>
      <p:pic>
        <p:nvPicPr>
          <p:cNvPr id="5" name="Content Placeholder 4">
            <a:extLst>
              <a:ext uri="{FF2B5EF4-FFF2-40B4-BE49-F238E27FC236}">
                <a16:creationId xmlns:a16="http://schemas.microsoft.com/office/drawing/2014/main" id="{39808116-C27A-8005-AD5D-79412904477C}"/>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8958633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932C-D643-9A20-3488-07912F71AE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80925E-A4AD-7689-6BEF-DED9E969357F}"/>
              </a:ext>
            </a:extLst>
          </p:cNvPr>
          <p:cNvSpPr>
            <a:spLocks noGrp="1"/>
          </p:cNvSpPr>
          <p:nvPr>
            <p:ph idx="1"/>
          </p:nvPr>
        </p:nvSpPr>
        <p:spPr>
          <a:xfrm>
            <a:off x="343949" y="497941"/>
            <a:ext cx="11341915" cy="6053861"/>
          </a:xfrm>
        </p:spPr>
        <p:txBody>
          <a:bodyPr>
            <a:normAutofit/>
          </a:bodyPr>
          <a:lstStyle/>
          <a:p>
            <a:r>
              <a:rPr lang="en-US" dirty="0">
                <a:solidFill>
                  <a:srgbClr val="FF0000"/>
                </a:solidFill>
              </a:rPr>
              <a:t>Objective:</a:t>
            </a:r>
          </a:p>
          <a:p>
            <a:pPr lvl="1"/>
            <a:r>
              <a:rPr lang="en-US" dirty="0">
                <a:latin typeface="Söhne"/>
              </a:rPr>
              <a:t>Plot TFR data of all recordings</a:t>
            </a:r>
            <a:endParaRPr lang="en-US" b="0" i="0" dirty="0">
              <a:effectLst/>
              <a:latin typeface="Söhne"/>
            </a:endParaRPr>
          </a:p>
          <a:p>
            <a:r>
              <a:rPr lang="en-US" dirty="0">
                <a:solidFill>
                  <a:srgbClr val="FF0000"/>
                </a:solidFill>
              </a:rPr>
              <a:t>Methods:</a:t>
            </a:r>
          </a:p>
          <a:p>
            <a:pPr lvl="1"/>
            <a:r>
              <a:rPr lang="en-US" dirty="0">
                <a:latin typeface="Söhne"/>
              </a:rPr>
              <a:t>I used Python to plot each relevant channel individually to analyze the TFR across each channel per each stimulation </a:t>
            </a:r>
          </a:p>
          <a:p>
            <a:r>
              <a:rPr lang="en-US" dirty="0">
                <a:solidFill>
                  <a:srgbClr val="FF0000"/>
                </a:solidFill>
                <a:latin typeface="Söhne"/>
              </a:rPr>
              <a:t>Results:</a:t>
            </a:r>
          </a:p>
          <a:p>
            <a:pPr lvl="1"/>
            <a:r>
              <a:rPr lang="en-US" b="0" i="0" dirty="0">
                <a:effectLst/>
                <a:latin typeface="Söhne"/>
              </a:rPr>
              <a:t>The </a:t>
            </a:r>
            <a:r>
              <a:rPr lang="en-US" b="0" i="0" dirty="0" err="1">
                <a:effectLst/>
                <a:latin typeface="Söhne"/>
              </a:rPr>
              <a:t>stimultation</a:t>
            </a:r>
            <a:r>
              <a:rPr lang="en-US" b="0" i="0" dirty="0">
                <a:effectLst/>
                <a:latin typeface="Söhne"/>
              </a:rPr>
              <a:t> plots sho</a:t>
            </a:r>
            <a:r>
              <a:rPr lang="en-US" dirty="0">
                <a:latin typeface="Söhne"/>
              </a:rPr>
              <a:t>w some response consistent with stimulation.</a:t>
            </a:r>
          </a:p>
          <a:p>
            <a:pPr lvl="1"/>
            <a:r>
              <a:rPr lang="en-US" dirty="0">
                <a:solidFill>
                  <a:schemeClr val="tx1">
                    <a:lumMod val="95000"/>
                    <a:lumOff val="5000"/>
                  </a:schemeClr>
                </a:solidFill>
                <a:latin typeface="Söhne"/>
              </a:rPr>
              <a:t>Silence plots are still inconsistent. </a:t>
            </a:r>
          </a:p>
          <a:p>
            <a:r>
              <a:rPr lang="en-US" dirty="0">
                <a:solidFill>
                  <a:srgbClr val="FF0000"/>
                </a:solidFill>
              </a:rPr>
              <a:t>Observation/Conclusion:</a:t>
            </a:r>
          </a:p>
          <a:p>
            <a:pPr lvl="1"/>
            <a:r>
              <a:rPr lang="en-US" dirty="0">
                <a:solidFill>
                  <a:srgbClr val="FF0000"/>
                </a:solidFill>
              </a:rPr>
              <a:t>There may be some repeatability, but it is still not consistent.</a:t>
            </a:r>
          </a:p>
          <a:p>
            <a:r>
              <a:rPr lang="en-US" dirty="0">
                <a:solidFill>
                  <a:srgbClr val="FF0000"/>
                </a:solidFill>
                <a:latin typeface="Söhne"/>
              </a:rPr>
              <a:t>Next Steps:</a:t>
            </a:r>
          </a:p>
          <a:p>
            <a:pPr lvl="1"/>
            <a:r>
              <a:rPr lang="en-US" b="0" i="0" dirty="0">
                <a:effectLst/>
                <a:latin typeface="Söhne"/>
              </a:rPr>
              <a:t>Understand the relationship between the channel and measured response with regard to stimulation.</a:t>
            </a:r>
          </a:p>
          <a:p>
            <a:pPr lvl="1"/>
            <a:r>
              <a:rPr lang="en-US" b="0" i="0" dirty="0">
                <a:effectLst/>
                <a:latin typeface="Söhne"/>
              </a:rPr>
              <a:t>Plot the Power spectral density of each recording </a:t>
            </a:r>
            <a:endParaRPr lang="en-US" dirty="0"/>
          </a:p>
        </p:txBody>
      </p:sp>
    </p:spTree>
    <p:extLst>
      <p:ext uri="{BB962C8B-B14F-4D97-AF65-F5344CB8AC3E}">
        <p14:creationId xmlns:p14="http://schemas.microsoft.com/office/powerpoint/2010/main" val="37750415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A011D-356D-A8AD-057B-AA0E89B98BD7}"/>
              </a:ext>
            </a:extLst>
          </p:cNvPr>
          <p:cNvSpPr>
            <a:spLocks noGrp="1"/>
          </p:cNvSpPr>
          <p:nvPr>
            <p:ph type="ctrTitle"/>
          </p:nvPr>
        </p:nvSpPr>
        <p:spPr/>
        <p:txBody>
          <a:bodyPr>
            <a:normAutofit fontScale="90000"/>
          </a:bodyPr>
          <a:lstStyle/>
          <a:p>
            <a:r>
              <a:rPr lang="en-US" dirty="0"/>
              <a:t>Time Frequency Response (TFR) Plots from Channel 1: A-013, focused on right whiskers</a:t>
            </a:r>
          </a:p>
        </p:txBody>
      </p:sp>
    </p:spTree>
    <p:extLst>
      <p:ext uri="{BB962C8B-B14F-4D97-AF65-F5344CB8AC3E}">
        <p14:creationId xmlns:p14="http://schemas.microsoft.com/office/powerpoint/2010/main" val="24582797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8052-EED9-4D46-ECEA-CED7F4744799}"/>
              </a:ext>
            </a:extLst>
          </p:cNvPr>
          <p:cNvSpPr>
            <a:spLocks noGrp="1"/>
          </p:cNvSpPr>
          <p:nvPr>
            <p:ph type="title"/>
          </p:nvPr>
        </p:nvSpPr>
        <p:spPr/>
        <p:txBody>
          <a:bodyPr/>
          <a:lstStyle/>
          <a:p>
            <a:r>
              <a:rPr lang="en-US" dirty="0"/>
              <a:t>Recording 2: Silence</a:t>
            </a:r>
          </a:p>
        </p:txBody>
      </p:sp>
      <p:pic>
        <p:nvPicPr>
          <p:cNvPr id="9" name="Content Placeholder 8">
            <a:extLst>
              <a:ext uri="{FF2B5EF4-FFF2-40B4-BE49-F238E27FC236}">
                <a16:creationId xmlns:a16="http://schemas.microsoft.com/office/drawing/2014/main" id="{BA601F3B-6F10-5479-751B-E1382CCF3A1E}"/>
              </a:ext>
            </a:extLst>
          </p:cNvPr>
          <p:cNvPicPr>
            <a:picLocks noGrp="1" noChangeAspect="1"/>
          </p:cNvPicPr>
          <p:nvPr>
            <p:ph idx="1"/>
          </p:nvPr>
        </p:nvPicPr>
        <p:blipFill>
          <a:blip r:embed="rId2"/>
          <a:stretch>
            <a:fillRect/>
          </a:stretch>
        </p:blipFill>
        <p:spPr>
          <a:xfrm>
            <a:off x="2396206" y="1825625"/>
            <a:ext cx="7399587" cy="4351338"/>
          </a:xfrm>
        </p:spPr>
      </p:pic>
    </p:spTree>
    <p:extLst>
      <p:ext uri="{BB962C8B-B14F-4D97-AF65-F5344CB8AC3E}">
        <p14:creationId xmlns:p14="http://schemas.microsoft.com/office/powerpoint/2010/main" val="36905780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5746-ED57-C0BA-811F-F67501D8A711}"/>
              </a:ext>
            </a:extLst>
          </p:cNvPr>
          <p:cNvSpPr>
            <a:spLocks noGrp="1"/>
          </p:cNvSpPr>
          <p:nvPr>
            <p:ph type="title"/>
          </p:nvPr>
        </p:nvSpPr>
        <p:spPr/>
        <p:txBody>
          <a:bodyPr/>
          <a:lstStyle/>
          <a:p>
            <a:r>
              <a:rPr lang="en-US" dirty="0"/>
              <a:t>Recording 3: Silence</a:t>
            </a:r>
          </a:p>
        </p:txBody>
      </p:sp>
      <p:pic>
        <p:nvPicPr>
          <p:cNvPr id="5" name="Content Placeholder 4">
            <a:extLst>
              <a:ext uri="{FF2B5EF4-FFF2-40B4-BE49-F238E27FC236}">
                <a16:creationId xmlns:a16="http://schemas.microsoft.com/office/drawing/2014/main" id="{861E62F8-945B-35B5-ACDD-EF6F8CA9B64C}"/>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31719036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9098-B400-F2D2-3A64-E16DB7E3B48E}"/>
              </a:ext>
            </a:extLst>
          </p:cNvPr>
          <p:cNvSpPr>
            <a:spLocks noGrp="1"/>
          </p:cNvSpPr>
          <p:nvPr>
            <p:ph type="title"/>
          </p:nvPr>
        </p:nvSpPr>
        <p:spPr/>
        <p:txBody>
          <a:bodyPr/>
          <a:lstStyle/>
          <a:p>
            <a:r>
              <a:rPr lang="en-US" dirty="0"/>
              <a:t>Recording 4: Whisker Stimulation</a:t>
            </a:r>
          </a:p>
        </p:txBody>
      </p:sp>
      <p:pic>
        <p:nvPicPr>
          <p:cNvPr id="5" name="Content Placeholder 4">
            <a:extLst>
              <a:ext uri="{FF2B5EF4-FFF2-40B4-BE49-F238E27FC236}">
                <a16:creationId xmlns:a16="http://schemas.microsoft.com/office/drawing/2014/main" id="{239A261D-E7D3-246D-3785-0F28635A0EB0}"/>
              </a:ext>
            </a:extLst>
          </p:cNvPr>
          <p:cNvPicPr>
            <a:picLocks noGrp="1" noChangeAspect="1"/>
          </p:cNvPicPr>
          <p:nvPr>
            <p:ph idx="1"/>
          </p:nvPr>
        </p:nvPicPr>
        <p:blipFill>
          <a:blip r:embed="rId2"/>
          <a:stretch>
            <a:fillRect/>
          </a:stretch>
        </p:blipFill>
        <p:spPr>
          <a:xfrm>
            <a:off x="2417931" y="1825625"/>
            <a:ext cx="7356137" cy="4351338"/>
          </a:xfrm>
        </p:spPr>
      </p:pic>
      <p:sp>
        <p:nvSpPr>
          <p:cNvPr id="6" name="Rectangle 5">
            <a:extLst>
              <a:ext uri="{FF2B5EF4-FFF2-40B4-BE49-F238E27FC236}">
                <a16:creationId xmlns:a16="http://schemas.microsoft.com/office/drawing/2014/main" id="{D3DAB774-32D8-6A59-8624-DCF328D17628}"/>
              </a:ext>
            </a:extLst>
          </p:cNvPr>
          <p:cNvSpPr/>
          <p:nvPr/>
        </p:nvSpPr>
        <p:spPr>
          <a:xfrm>
            <a:off x="5572255"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F790E8-0C4C-4377-E4D8-C028A64B28DF}"/>
              </a:ext>
            </a:extLst>
          </p:cNvPr>
          <p:cNvSpPr/>
          <p:nvPr/>
        </p:nvSpPr>
        <p:spPr>
          <a:xfrm>
            <a:off x="8799274" y="232643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9AB111-A22C-1078-67E5-D300FA60078A}"/>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85CD2C-2EF0-5E9B-3D9D-D8D6B1DDD655}"/>
              </a:ext>
            </a:extLst>
          </p:cNvPr>
          <p:cNvSpPr/>
          <p:nvPr/>
        </p:nvSpPr>
        <p:spPr>
          <a:xfrm>
            <a:off x="6060742"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2A4BDCC-DCFE-2A53-88CE-B209043911F8}"/>
              </a:ext>
            </a:extLst>
          </p:cNvPr>
          <p:cNvSpPr/>
          <p:nvPr/>
        </p:nvSpPr>
        <p:spPr>
          <a:xfrm>
            <a:off x="6429255"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2FE3BA-4048-B198-5036-107E0C1CBF4A}"/>
              </a:ext>
            </a:extLst>
          </p:cNvPr>
          <p:cNvSpPr/>
          <p:nvPr/>
        </p:nvSpPr>
        <p:spPr>
          <a:xfrm>
            <a:off x="6961740"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50C5FE-8080-0F43-86A8-BDF4326D1784}"/>
              </a:ext>
            </a:extLst>
          </p:cNvPr>
          <p:cNvSpPr/>
          <p:nvPr/>
        </p:nvSpPr>
        <p:spPr>
          <a:xfrm>
            <a:off x="7390681"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C2E07D-6891-3357-49BD-1943314EDF88}"/>
              </a:ext>
            </a:extLst>
          </p:cNvPr>
          <p:cNvSpPr/>
          <p:nvPr/>
        </p:nvSpPr>
        <p:spPr>
          <a:xfrm>
            <a:off x="7869578"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6AE7E8-5584-904B-F8E1-951AC75439B3}"/>
              </a:ext>
            </a:extLst>
          </p:cNvPr>
          <p:cNvSpPr/>
          <p:nvPr/>
        </p:nvSpPr>
        <p:spPr>
          <a:xfrm>
            <a:off x="8348602"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7564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708B-F1F6-B5F7-0E98-C54A5C51AC7D}"/>
              </a:ext>
            </a:extLst>
          </p:cNvPr>
          <p:cNvSpPr>
            <a:spLocks noGrp="1"/>
          </p:cNvSpPr>
          <p:nvPr>
            <p:ph type="title"/>
          </p:nvPr>
        </p:nvSpPr>
        <p:spPr/>
        <p:txBody>
          <a:bodyPr/>
          <a:lstStyle/>
          <a:p>
            <a:r>
              <a:rPr lang="en-US" dirty="0"/>
              <a:t>Recording 5: Silence </a:t>
            </a:r>
          </a:p>
        </p:txBody>
      </p:sp>
      <p:pic>
        <p:nvPicPr>
          <p:cNvPr id="5" name="Content Placeholder 4">
            <a:extLst>
              <a:ext uri="{FF2B5EF4-FFF2-40B4-BE49-F238E27FC236}">
                <a16:creationId xmlns:a16="http://schemas.microsoft.com/office/drawing/2014/main" id="{4A1811F6-061E-FFD7-B208-F3F4F271A100}"/>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31668523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DACA-AC10-1DA8-65BD-8E098DE94C3B}"/>
              </a:ext>
            </a:extLst>
          </p:cNvPr>
          <p:cNvSpPr>
            <a:spLocks noGrp="1"/>
          </p:cNvSpPr>
          <p:nvPr>
            <p:ph type="title"/>
          </p:nvPr>
        </p:nvSpPr>
        <p:spPr/>
        <p:txBody>
          <a:bodyPr/>
          <a:lstStyle/>
          <a:p>
            <a:r>
              <a:rPr lang="en-US" dirty="0"/>
              <a:t>Recording 6: Foot pinch</a:t>
            </a:r>
          </a:p>
        </p:txBody>
      </p:sp>
      <p:pic>
        <p:nvPicPr>
          <p:cNvPr id="5" name="Content Placeholder 4">
            <a:extLst>
              <a:ext uri="{FF2B5EF4-FFF2-40B4-BE49-F238E27FC236}">
                <a16:creationId xmlns:a16="http://schemas.microsoft.com/office/drawing/2014/main" id="{EC9DC96F-3E62-40A2-9ECB-3DB34766851D}"/>
              </a:ext>
            </a:extLst>
          </p:cNvPr>
          <p:cNvPicPr>
            <a:picLocks noGrp="1" noChangeAspect="1"/>
          </p:cNvPicPr>
          <p:nvPr>
            <p:ph idx="1"/>
          </p:nvPr>
        </p:nvPicPr>
        <p:blipFill>
          <a:blip r:embed="rId2"/>
          <a:stretch>
            <a:fillRect/>
          </a:stretch>
        </p:blipFill>
        <p:spPr>
          <a:xfrm>
            <a:off x="2404927" y="1825625"/>
            <a:ext cx="7382146" cy="4351338"/>
          </a:xfrm>
        </p:spPr>
      </p:pic>
      <p:sp>
        <p:nvSpPr>
          <p:cNvPr id="6" name="Rectangle 5">
            <a:extLst>
              <a:ext uri="{FF2B5EF4-FFF2-40B4-BE49-F238E27FC236}">
                <a16:creationId xmlns:a16="http://schemas.microsoft.com/office/drawing/2014/main" id="{923B3025-83C2-5360-A3EC-ABEABF0BB882}"/>
              </a:ext>
            </a:extLst>
          </p:cNvPr>
          <p:cNvSpPr/>
          <p:nvPr/>
        </p:nvSpPr>
        <p:spPr>
          <a:xfrm>
            <a:off x="5796647"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F1CA30-4142-79D2-0422-D348E64D930C}"/>
              </a:ext>
            </a:extLst>
          </p:cNvPr>
          <p:cNvSpPr/>
          <p:nvPr/>
        </p:nvSpPr>
        <p:spPr>
          <a:xfrm>
            <a:off x="5308160"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6DE29C-9A0A-2B1E-A61E-A0B5CFAC21BC}"/>
              </a:ext>
            </a:extLst>
          </p:cNvPr>
          <p:cNvSpPr/>
          <p:nvPr/>
        </p:nvSpPr>
        <p:spPr>
          <a:xfrm>
            <a:off x="6285134"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968BCB-FBA3-B5AE-B361-B0F725ED5198}"/>
              </a:ext>
            </a:extLst>
          </p:cNvPr>
          <p:cNvSpPr/>
          <p:nvPr/>
        </p:nvSpPr>
        <p:spPr>
          <a:xfrm>
            <a:off x="6653647" y="238155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99013A-5EA6-8152-4ECE-48C6EE63B4FB}"/>
              </a:ext>
            </a:extLst>
          </p:cNvPr>
          <p:cNvSpPr/>
          <p:nvPr/>
        </p:nvSpPr>
        <p:spPr>
          <a:xfrm>
            <a:off x="7186132"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6EB405-DC37-DFDF-466C-4422A7B4754E}"/>
              </a:ext>
            </a:extLst>
          </p:cNvPr>
          <p:cNvSpPr/>
          <p:nvPr/>
        </p:nvSpPr>
        <p:spPr>
          <a:xfrm>
            <a:off x="7615073"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021D5B6-9CAD-C3EF-B1D4-7EDF50C20CC9}"/>
              </a:ext>
            </a:extLst>
          </p:cNvPr>
          <p:cNvSpPr/>
          <p:nvPr/>
        </p:nvSpPr>
        <p:spPr>
          <a:xfrm>
            <a:off x="8093970"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C128C7-CD18-30B3-77D6-3E5FF7F3BA3D}"/>
              </a:ext>
            </a:extLst>
          </p:cNvPr>
          <p:cNvSpPr/>
          <p:nvPr/>
        </p:nvSpPr>
        <p:spPr>
          <a:xfrm>
            <a:off x="8572994"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25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7CB5D-A710-8F73-3603-99EE9448D25C}"/>
              </a:ext>
            </a:extLst>
          </p:cNvPr>
          <p:cNvSpPr>
            <a:spLocks noGrp="1"/>
          </p:cNvSpPr>
          <p:nvPr>
            <p:ph type="title"/>
          </p:nvPr>
        </p:nvSpPr>
        <p:spPr/>
        <p:txBody>
          <a:bodyPr/>
          <a:lstStyle/>
          <a:p>
            <a:r>
              <a:rPr lang="en-US"/>
              <a:t>SDS00009.csv: Stir Whiskers </a:t>
            </a:r>
          </a:p>
        </p:txBody>
      </p:sp>
      <p:pic>
        <p:nvPicPr>
          <p:cNvPr id="5" name="Content Placeholder 4">
            <a:extLst>
              <a:ext uri="{FF2B5EF4-FFF2-40B4-BE49-F238E27FC236}">
                <a16:creationId xmlns:a16="http://schemas.microsoft.com/office/drawing/2014/main" id="{FE9817E4-1D84-EDB7-4B11-80052A945D5F}"/>
              </a:ext>
            </a:extLst>
          </p:cNvPr>
          <p:cNvPicPr>
            <a:picLocks noGrp="1" noChangeAspect="1"/>
          </p:cNvPicPr>
          <p:nvPr>
            <p:ph idx="1"/>
          </p:nvPr>
        </p:nvPicPr>
        <p:blipFill>
          <a:blip r:embed="rId2"/>
          <a:stretch>
            <a:fillRect/>
          </a:stretch>
        </p:blipFill>
        <p:spPr>
          <a:xfrm>
            <a:off x="2396206" y="1825625"/>
            <a:ext cx="7399587" cy="4351338"/>
          </a:xfrm>
        </p:spPr>
      </p:pic>
    </p:spTree>
    <p:extLst>
      <p:ext uri="{BB962C8B-B14F-4D97-AF65-F5344CB8AC3E}">
        <p14:creationId xmlns:p14="http://schemas.microsoft.com/office/powerpoint/2010/main" val="23479687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59A7-8C60-D2BE-D6EA-691B06074D05}"/>
              </a:ext>
            </a:extLst>
          </p:cNvPr>
          <p:cNvSpPr>
            <a:spLocks noGrp="1"/>
          </p:cNvSpPr>
          <p:nvPr>
            <p:ph type="title"/>
          </p:nvPr>
        </p:nvSpPr>
        <p:spPr/>
        <p:txBody>
          <a:bodyPr/>
          <a:lstStyle/>
          <a:p>
            <a:r>
              <a:rPr lang="en-US" dirty="0"/>
              <a:t>Recording 7: Silence  </a:t>
            </a:r>
          </a:p>
        </p:txBody>
      </p:sp>
      <p:pic>
        <p:nvPicPr>
          <p:cNvPr id="5" name="Content Placeholder 4">
            <a:extLst>
              <a:ext uri="{FF2B5EF4-FFF2-40B4-BE49-F238E27FC236}">
                <a16:creationId xmlns:a16="http://schemas.microsoft.com/office/drawing/2014/main" id="{0425CE67-6FB7-33AF-CB69-F23B390EFC44}"/>
              </a:ext>
            </a:extLst>
          </p:cNvPr>
          <p:cNvPicPr>
            <a:picLocks noGrp="1" noChangeAspect="1"/>
          </p:cNvPicPr>
          <p:nvPr>
            <p:ph idx="1"/>
          </p:nvPr>
        </p:nvPicPr>
        <p:blipFill>
          <a:blip r:embed="rId2"/>
          <a:stretch>
            <a:fillRect/>
          </a:stretch>
        </p:blipFill>
        <p:spPr>
          <a:xfrm>
            <a:off x="2402751" y="1825625"/>
            <a:ext cx="7386498" cy="4351338"/>
          </a:xfrm>
        </p:spPr>
      </p:pic>
    </p:spTree>
    <p:extLst>
      <p:ext uri="{BB962C8B-B14F-4D97-AF65-F5344CB8AC3E}">
        <p14:creationId xmlns:p14="http://schemas.microsoft.com/office/powerpoint/2010/main" val="24633126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BE26-C8CE-2651-93BC-34E241CEB44A}"/>
              </a:ext>
            </a:extLst>
          </p:cNvPr>
          <p:cNvSpPr>
            <a:spLocks noGrp="1"/>
          </p:cNvSpPr>
          <p:nvPr>
            <p:ph type="title"/>
          </p:nvPr>
        </p:nvSpPr>
        <p:spPr/>
        <p:txBody>
          <a:bodyPr/>
          <a:lstStyle/>
          <a:p>
            <a:r>
              <a:rPr lang="en-US" dirty="0"/>
              <a:t>Recording 8: Whisker stimulation </a:t>
            </a:r>
          </a:p>
        </p:txBody>
      </p:sp>
      <p:pic>
        <p:nvPicPr>
          <p:cNvPr id="5" name="Content Placeholder 4">
            <a:extLst>
              <a:ext uri="{FF2B5EF4-FFF2-40B4-BE49-F238E27FC236}">
                <a16:creationId xmlns:a16="http://schemas.microsoft.com/office/drawing/2014/main" id="{818883FC-DC53-CF63-4264-64966B5F4FE5}"/>
              </a:ext>
            </a:extLst>
          </p:cNvPr>
          <p:cNvPicPr>
            <a:picLocks noGrp="1" noChangeAspect="1"/>
          </p:cNvPicPr>
          <p:nvPr>
            <p:ph idx="1"/>
          </p:nvPr>
        </p:nvPicPr>
        <p:blipFill>
          <a:blip r:embed="rId2"/>
          <a:stretch>
            <a:fillRect/>
          </a:stretch>
        </p:blipFill>
        <p:spPr>
          <a:xfrm>
            <a:off x="2391830" y="1825625"/>
            <a:ext cx="7408339" cy="4351338"/>
          </a:xfrm>
        </p:spPr>
      </p:pic>
      <p:sp>
        <p:nvSpPr>
          <p:cNvPr id="7" name="Rectangle 6">
            <a:extLst>
              <a:ext uri="{FF2B5EF4-FFF2-40B4-BE49-F238E27FC236}">
                <a16:creationId xmlns:a16="http://schemas.microsoft.com/office/drawing/2014/main" id="{991BD14D-A5AB-F728-F4E0-F41802F39518}"/>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A34D85E-692B-B30E-B606-E838D8E052D7}"/>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14526B-1B9E-4272-42FF-22B64F41E821}"/>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64623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4B65-1C1D-B8CC-C020-7FD65F4DA428}"/>
              </a:ext>
            </a:extLst>
          </p:cNvPr>
          <p:cNvSpPr>
            <a:spLocks noGrp="1"/>
          </p:cNvSpPr>
          <p:nvPr>
            <p:ph type="title"/>
          </p:nvPr>
        </p:nvSpPr>
        <p:spPr/>
        <p:txBody>
          <a:bodyPr/>
          <a:lstStyle/>
          <a:p>
            <a:r>
              <a:rPr lang="en-US" dirty="0"/>
              <a:t>Recording 9: Silence</a:t>
            </a:r>
          </a:p>
        </p:txBody>
      </p:sp>
      <p:pic>
        <p:nvPicPr>
          <p:cNvPr id="5" name="Content Placeholder 4">
            <a:extLst>
              <a:ext uri="{FF2B5EF4-FFF2-40B4-BE49-F238E27FC236}">
                <a16:creationId xmlns:a16="http://schemas.microsoft.com/office/drawing/2014/main" id="{CAB885B5-AB1C-7BA0-D6B1-041D299AF757}"/>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37434073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3DA9-FB22-A787-722E-3FBC593BA54E}"/>
              </a:ext>
            </a:extLst>
          </p:cNvPr>
          <p:cNvSpPr>
            <a:spLocks noGrp="1"/>
          </p:cNvSpPr>
          <p:nvPr>
            <p:ph type="title"/>
          </p:nvPr>
        </p:nvSpPr>
        <p:spPr/>
        <p:txBody>
          <a:bodyPr/>
          <a:lstStyle/>
          <a:p>
            <a:r>
              <a:rPr lang="en-US" dirty="0"/>
              <a:t>Recording 10: Silence </a:t>
            </a:r>
          </a:p>
        </p:txBody>
      </p:sp>
      <p:pic>
        <p:nvPicPr>
          <p:cNvPr id="5" name="Content Placeholder 4">
            <a:extLst>
              <a:ext uri="{FF2B5EF4-FFF2-40B4-BE49-F238E27FC236}">
                <a16:creationId xmlns:a16="http://schemas.microsoft.com/office/drawing/2014/main" id="{5D3168A0-F7F0-9AD7-950A-78FD19AE03C1}"/>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41763320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7571-4ACA-FE57-8C98-47CE6772A54B}"/>
              </a:ext>
            </a:extLst>
          </p:cNvPr>
          <p:cNvSpPr>
            <a:spLocks noGrp="1"/>
          </p:cNvSpPr>
          <p:nvPr>
            <p:ph type="title"/>
          </p:nvPr>
        </p:nvSpPr>
        <p:spPr/>
        <p:txBody>
          <a:bodyPr/>
          <a:lstStyle/>
          <a:p>
            <a:r>
              <a:rPr lang="en-US" dirty="0"/>
              <a:t>Recording 11: Foot pinch </a:t>
            </a:r>
          </a:p>
        </p:txBody>
      </p:sp>
      <p:pic>
        <p:nvPicPr>
          <p:cNvPr id="5" name="Content Placeholder 4">
            <a:extLst>
              <a:ext uri="{FF2B5EF4-FFF2-40B4-BE49-F238E27FC236}">
                <a16:creationId xmlns:a16="http://schemas.microsoft.com/office/drawing/2014/main" id="{6718A94F-6FA8-E9FD-98A2-3897B3ABD464}"/>
              </a:ext>
            </a:extLst>
          </p:cNvPr>
          <p:cNvPicPr>
            <a:picLocks noGrp="1" noChangeAspect="1"/>
          </p:cNvPicPr>
          <p:nvPr>
            <p:ph idx="1"/>
          </p:nvPr>
        </p:nvPicPr>
        <p:blipFill>
          <a:blip r:embed="rId2"/>
          <a:stretch>
            <a:fillRect/>
          </a:stretch>
        </p:blipFill>
        <p:spPr>
          <a:xfrm>
            <a:off x="2404927" y="1825625"/>
            <a:ext cx="7382146" cy="4351338"/>
          </a:xfrm>
        </p:spPr>
      </p:pic>
      <p:sp>
        <p:nvSpPr>
          <p:cNvPr id="6" name="Rectangle 5">
            <a:extLst>
              <a:ext uri="{FF2B5EF4-FFF2-40B4-BE49-F238E27FC236}">
                <a16:creationId xmlns:a16="http://schemas.microsoft.com/office/drawing/2014/main" id="{98C15A50-7C95-B366-397A-970113A8EE1C}"/>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CC8A0B-1459-1897-EB9B-508E7A33AC5E}"/>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9AD2C9-FD89-4865-149E-147E1ADBAA5F}"/>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2527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60E6B-411D-A287-A681-D452F291CF61}"/>
              </a:ext>
            </a:extLst>
          </p:cNvPr>
          <p:cNvSpPr>
            <a:spLocks noGrp="1"/>
          </p:cNvSpPr>
          <p:nvPr>
            <p:ph type="title"/>
          </p:nvPr>
        </p:nvSpPr>
        <p:spPr/>
        <p:txBody>
          <a:bodyPr/>
          <a:lstStyle/>
          <a:p>
            <a:r>
              <a:rPr lang="en-US" dirty="0"/>
              <a:t>Recording 12: Silence</a:t>
            </a:r>
          </a:p>
        </p:txBody>
      </p:sp>
      <p:pic>
        <p:nvPicPr>
          <p:cNvPr id="5" name="Content Placeholder 4">
            <a:extLst>
              <a:ext uri="{FF2B5EF4-FFF2-40B4-BE49-F238E27FC236}">
                <a16:creationId xmlns:a16="http://schemas.microsoft.com/office/drawing/2014/main" id="{E2308E65-B0C3-758B-D325-DF3EBE7A0E71}"/>
              </a:ext>
            </a:extLst>
          </p:cNvPr>
          <p:cNvPicPr>
            <a:picLocks noGrp="1" noChangeAspect="1"/>
          </p:cNvPicPr>
          <p:nvPr>
            <p:ph idx="1"/>
          </p:nvPr>
        </p:nvPicPr>
        <p:blipFill>
          <a:blip r:embed="rId2"/>
          <a:stretch>
            <a:fillRect/>
          </a:stretch>
        </p:blipFill>
        <p:spPr>
          <a:xfrm>
            <a:off x="2417931" y="1825625"/>
            <a:ext cx="7356137" cy="4351338"/>
          </a:xfrm>
        </p:spPr>
      </p:pic>
    </p:spTree>
    <p:extLst>
      <p:ext uri="{BB962C8B-B14F-4D97-AF65-F5344CB8AC3E}">
        <p14:creationId xmlns:p14="http://schemas.microsoft.com/office/powerpoint/2010/main" val="29778543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6EAB-EF78-84E5-2823-E9DADD52BCD3}"/>
              </a:ext>
            </a:extLst>
          </p:cNvPr>
          <p:cNvSpPr>
            <a:spLocks noGrp="1"/>
          </p:cNvSpPr>
          <p:nvPr>
            <p:ph type="title"/>
          </p:nvPr>
        </p:nvSpPr>
        <p:spPr/>
        <p:txBody>
          <a:bodyPr/>
          <a:lstStyle/>
          <a:p>
            <a:r>
              <a:rPr lang="en-US" dirty="0"/>
              <a:t>Recording 13: No connection  </a:t>
            </a:r>
          </a:p>
        </p:txBody>
      </p:sp>
      <p:pic>
        <p:nvPicPr>
          <p:cNvPr id="5" name="Content Placeholder 4">
            <a:extLst>
              <a:ext uri="{FF2B5EF4-FFF2-40B4-BE49-F238E27FC236}">
                <a16:creationId xmlns:a16="http://schemas.microsoft.com/office/drawing/2014/main" id="{049C08FC-81F6-26F5-8262-FCF4A9526422}"/>
              </a:ext>
            </a:extLst>
          </p:cNvPr>
          <p:cNvPicPr>
            <a:picLocks noGrp="1" noChangeAspect="1"/>
          </p:cNvPicPr>
          <p:nvPr>
            <p:ph idx="1"/>
          </p:nvPr>
        </p:nvPicPr>
        <p:blipFill>
          <a:blip r:embed="rId2"/>
          <a:stretch>
            <a:fillRect/>
          </a:stretch>
        </p:blipFill>
        <p:spPr>
          <a:xfrm>
            <a:off x="2402751" y="1825625"/>
            <a:ext cx="7386498" cy="4351338"/>
          </a:xfrm>
        </p:spPr>
      </p:pic>
    </p:spTree>
    <p:extLst>
      <p:ext uri="{BB962C8B-B14F-4D97-AF65-F5344CB8AC3E}">
        <p14:creationId xmlns:p14="http://schemas.microsoft.com/office/powerpoint/2010/main" val="39838637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141E-86D7-7B58-B6D5-36F3275BE4AD}"/>
              </a:ext>
            </a:extLst>
          </p:cNvPr>
          <p:cNvSpPr>
            <a:spLocks noGrp="1"/>
          </p:cNvSpPr>
          <p:nvPr>
            <p:ph type="title"/>
          </p:nvPr>
        </p:nvSpPr>
        <p:spPr/>
        <p:txBody>
          <a:bodyPr/>
          <a:lstStyle/>
          <a:p>
            <a:r>
              <a:rPr lang="en-US" dirty="0"/>
              <a:t>Recording 14: No connection  </a:t>
            </a:r>
          </a:p>
        </p:txBody>
      </p:sp>
      <p:pic>
        <p:nvPicPr>
          <p:cNvPr id="5" name="Content Placeholder 4">
            <a:extLst>
              <a:ext uri="{FF2B5EF4-FFF2-40B4-BE49-F238E27FC236}">
                <a16:creationId xmlns:a16="http://schemas.microsoft.com/office/drawing/2014/main" id="{73112579-1250-C070-8096-AC08552FEE56}"/>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17119745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5349C-732A-E856-E3A0-370DD748F455}"/>
              </a:ext>
            </a:extLst>
          </p:cNvPr>
          <p:cNvSpPr>
            <a:spLocks noGrp="1"/>
          </p:cNvSpPr>
          <p:nvPr>
            <p:ph type="title"/>
          </p:nvPr>
        </p:nvSpPr>
        <p:spPr/>
        <p:txBody>
          <a:bodyPr/>
          <a:lstStyle/>
          <a:p>
            <a:r>
              <a:rPr lang="en-US" dirty="0"/>
              <a:t>All silence : </a:t>
            </a:r>
          </a:p>
        </p:txBody>
      </p:sp>
      <p:sp>
        <p:nvSpPr>
          <p:cNvPr id="8" name="TextBox 7">
            <a:extLst>
              <a:ext uri="{FF2B5EF4-FFF2-40B4-BE49-F238E27FC236}">
                <a16:creationId xmlns:a16="http://schemas.microsoft.com/office/drawing/2014/main" id="{4AB984AC-5465-E4C8-2350-E06045DA5C21}"/>
              </a:ext>
            </a:extLst>
          </p:cNvPr>
          <p:cNvSpPr txBox="1"/>
          <p:nvPr/>
        </p:nvSpPr>
        <p:spPr>
          <a:xfrm>
            <a:off x="9301773" y="6261393"/>
            <a:ext cx="1719618" cy="369332"/>
          </a:xfrm>
          <a:prstGeom prst="rect">
            <a:avLst/>
          </a:prstGeom>
          <a:noFill/>
        </p:spPr>
        <p:txBody>
          <a:bodyPr wrap="square" rtlCol="0">
            <a:spAutoFit/>
          </a:bodyPr>
          <a:lstStyle/>
          <a:p>
            <a:r>
              <a:rPr lang="en-US" dirty="0"/>
              <a:t>Recording 10</a:t>
            </a:r>
          </a:p>
        </p:txBody>
      </p:sp>
      <p:sp>
        <p:nvSpPr>
          <p:cNvPr id="9" name="TextBox 8">
            <a:extLst>
              <a:ext uri="{FF2B5EF4-FFF2-40B4-BE49-F238E27FC236}">
                <a16:creationId xmlns:a16="http://schemas.microsoft.com/office/drawing/2014/main" id="{E9DCFEF5-B243-01A4-9E43-F9D5A2AE9A29}"/>
              </a:ext>
            </a:extLst>
          </p:cNvPr>
          <p:cNvSpPr txBox="1"/>
          <p:nvPr/>
        </p:nvSpPr>
        <p:spPr>
          <a:xfrm>
            <a:off x="5102052" y="3361227"/>
            <a:ext cx="1719618" cy="369332"/>
          </a:xfrm>
          <a:prstGeom prst="rect">
            <a:avLst/>
          </a:prstGeom>
          <a:noFill/>
        </p:spPr>
        <p:txBody>
          <a:bodyPr wrap="square" rtlCol="0">
            <a:spAutoFit/>
          </a:bodyPr>
          <a:lstStyle/>
          <a:p>
            <a:r>
              <a:rPr lang="en-US" dirty="0"/>
              <a:t>Recording 3</a:t>
            </a:r>
          </a:p>
        </p:txBody>
      </p:sp>
      <p:sp>
        <p:nvSpPr>
          <p:cNvPr id="10" name="TextBox 9">
            <a:extLst>
              <a:ext uri="{FF2B5EF4-FFF2-40B4-BE49-F238E27FC236}">
                <a16:creationId xmlns:a16="http://schemas.microsoft.com/office/drawing/2014/main" id="{093E2568-BAE4-D07D-79B1-09D9F89A7285}"/>
              </a:ext>
            </a:extLst>
          </p:cNvPr>
          <p:cNvSpPr txBox="1"/>
          <p:nvPr/>
        </p:nvSpPr>
        <p:spPr>
          <a:xfrm>
            <a:off x="9244147" y="3467910"/>
            <a:ext cx="1719618" cy="369332"/>
          </a:xfrm>
          <a:prstGeom prst="rect">
            <a:avLst/>
          </a:prstGeom>
          <a:noFill/>
        </p:spPr>
        <p:txBody>
          <a:bodyPr wrap="square" rtlCol="0">
            <a:spAutoFit/>
          </a:bodyPr>
          <a:lstStyle/>
          <a:p>
            <a:r>
              <a:rPr lang="en-US" dirty="0"/>
              <a:t>Recording 5</a:t>
            </a:r>
          </a:p>
        </p:txBody>
      </p:sp>
      <p:sp>
        <p:nvSpPr>
          <p:cNvPr id="11" name="TextBox 10">
            <a:extLst>
              <a:ext uri="{FF2B5EF4-FFF2-40B4-BE49-F238E27FC236}">
                <a16:creationId xmlns:a16="http://schemas.microsoft.com/office/drawing/2014/main" id="{5324C75A-389F-437F-288F-92B8BFEE3D8F}"/>
              </a:ext>
            </a:extLst>
          </p:cNvPr>
          <p:cNvSpPr txBox="1"/>
          <p:nvPr/>
        </p:nvSpPr>
        <p:spPr>
          <a:xfrm>
            <a:off x="1715626" y="6076727"/>
            <a:ext cx="1719618" cy="369332"/>
          </a:xfrm>
          <a:prstGeom prst="rect">
            <a:avLst/>
          </a:prstGeom>
          <a:noFill/>
        </p:spPr>
        <p:txBody>
          <a:bodyPr wrap="square" rtlCol="0">
            <a:spAutoFit/>
          </a:bodyPr>
          <a:lstStyle/>
          <a:p>
            <a:r>
              <a:rPr lang="en-US" dirty="0"/>
              <a:t>Recording 7</a:t>
            </a:r>
          </a:p>
        </p:txBody>
      </p:sp>
      <p:sp>
        <p:nvSpPr>
          <p:cNvPr id="12" name="TextBox 11">
            <a:extLst>
              <a:ext uri="{FF2B5EF4-FFF2-40B4-BE49-F238E27FC236}">
                <a16:creationId xmlns:a16="http://schemas.microsoft.com/office/drawing/2014/main" id="{CB0B2C36-3DFB-03F5-44EC-258D03E732C2}"/>
              </a:ext>
            </a:extLst>
          </p:cNvPr>
          <p:cNvSpPr txBox="1"/>
          <p:nvPr/>
        </p:nvSpPr>
        <p:spPr>
          <a:xfrm>
            <a:off x="5511485" y="6146511"/>
            <a:ext cx="1719618" cy="369332"/>
          </a:xfrm>
          <a:prstGeom prst="rect">
            <a:avLst/>
          </a:prstGeom>
          <a:noFill/>
        </p:spPr>
        <p:txBody>
          <a:bodyPr wrap="square" rtlCol="0">
            <a:spAutoFit/>
          </a:bodyPr>
          <a:lstStyle/>
          <a:p>
            <a:r>
              <a:rPr lang="en-US" dirty="0"/>
              <a:t>Recording 9</a:t>
            </a:r>
          </a:p>
        </p:txBody>
      </p:sp>
      <p:sp>
        <p:nvSpPr>
          <p:cNvPr id="13" name="TextBox 12">
            <a:extLst>
              <a:ext uri="{FF2B5EF4-FFF2-40B4-BE49-F238E27FC236}">
                <a16:creationId xmlns:a16="http://schemas.microsoft.com/office/drawing/2014/main" id="{B4792F94-318C-8649-7936-8256BEDCDECD}"/>
              </a:ext>
            </a:extLst>
          </p:cNvPr>
          <p:cNvSpPr txBox="1"/>
          <p:nvPr/>
        </p:nvSpPr>
        <p:spPr>
          <a:xfrm>
            <a:off x="1328446" y="3476856"/>
            <a:ext cx="1719618" cy="369332"/>
          </a:xfrm>
          <a:prstGeom prst="rect">
            <a:avLst/>
          </a:prstGeom>
          <a:noFill/>
        </p:spPr>
        <p:txBody>
          <a:bodyPr wrap="square" rtlCol="0">
            <a:spAutoFit/>
          </a:bodyPr>
          <a:lstStyle/>
          <a:p>
            <a:r>
              <a:rPr lang="en-US" dirty="0"/>
              <a:t>Recording 2</a:t>
            </a:r>
          </a:p>
        </p:txBody>
      </p:sp>
      <p:sp>
        <p:nvSpPr>
          <p:cNvPr id="14" name="TextBox 13">
            <a:extLst>
              <a:ext uri="{FF2B5EF4-FFF2-40B4-BE49-F238E27FC236}">
                <a16:creationId xmlns:a16="http://schemas.microsoft.com/office/drawing/2014/main" id="{7E02FCD7-C20A-B9BC-1CFF-B9D66D550D42}"/>
              </a:ext>
            </a:extLst>
          </p:cNvPr>
          <p:cNvSpPr txBox="1"/>
          <p:nvPr/>
        </p:nvSpPr>
        <p:spPr>
          <a:xfrm>
            <a:off x="10395782" y="468822"/>
            <a:ext cx="1719618" cy="369332"/>
          </a:xfrm>
          <a:prstGeom prst="rect">
            <a:avLst/>
          </a:prstGeom>
          <a:noFill/>
        </p:spPr>
        <p:txBody>
          <a:bodyPr wrap="square" rtlCol="0">
            <a:spAutoFit/>
          </a:bodyPr>
          <a:lstStyle/>
          <a:p>
            <a:r>
              <a:rPr lang="en-US" dirty="0"/>
              <a:t>Recording 12</a:t>
            </a:r>
          </a:p>
        </p:txBody>
      </p:sp>
      <p:pic>
        <p:nvPicPr>
          <p:cNvPr id="15" name="Content Placeholder 8">
            <a:extLst>
              <a:ext uri="{FF2B5EF4-FFF2-40B4-BE49-F238E27FC236}">
                <a16:creationId xmlns:a16="http://schemas.microsoft.com/office/drawing/2014/main" id="{F3851BB8-1DB8-9AEB-966E-BDD536D3AE6A}"/>
              </a:ext>
            </a:extLst>
          </p:cNvPr>
          <p:cNvPicPr>
            <a:picLocks noChangeAspect="1"/>
          </p:cNvPicPr>
          <p:nvPr/>
        </p:nvPicPr>
        <p:blipFill>
          <a:blip r:embed="rId2"/>
          <a:stretch>
            <a:fillRect/>
          </a:stretch>
        </p:blipFill>
        <p:spPr>
          <a:xfrm>
            <a:off x="478779" y="1350707"/>
            <a:ext cx="3418952" cy="2010520"/>
          </a:xfrm>
          <a:prstGeom prst="rect">
            <a:avLst/>
          </a:prstGeom>
        </p:spPr>
      </p:pic>
      <p:pic>
        <p:nvPicPr>
          <p:cNvPr id="16" name="Content Placeholder 4">
            <a:extLst>
              <a:ext uri="{FF2B5EF4-FFF2-40B4-BE49-F238E27FC236}">
                <a16:creationId xmlns:a16="http://schemas.microsoft.com/office/drawing/2014/main" id="{46A9C65D-4CB3-4F8F-5674-1F2B6DB5327D}"/>
              </a:ext>
            </a:extLst>
          </p:cNvPr>
          <p:cNvPicPr>
            <a:picLocks noChangeAspect="1"/>
          </p:cNvPicPr>
          <p:nvPr/>
        </p:nvPicPr>
        <p:blipFill>
          <a:blip r:embed="rId3"/>
          <a:stretch>
            <a:fillRect/>
          </a:stretch>
        </p:blipFill>
        <p:spPr>
          <a:xfrm>
            <a:off x="4238823" y="1350706"/>
            <a:ext cx="3421519" cy="2021537"/>
          </a:xfrm>
          <a:prstGeom prst="rect">
            <a:avLst/>
          </a:prstGeom>
        </p:spPr>
      </p:pic>
      <p:pic>
        <p:nvPicPr>
          <p:cNvPr id="17" name="Content Placeholder 4">
            <a:extLst>
              <a:ext uri="{FF2B5EF4-FFF2-40B4-BE49-F238E27FC236}">
                <a16:creationId xmlns:a16="http://schemas.microsoft.com/office/drawing/2014/main" id="{7B4A21E7-93B3-CDFF-E352-5A161038817B}"/>
              </a:ext>
            </a:extLst>
          </p:cNvPr>
          <p:cNvPicPr>
            <a:picLocks noChangeAspect="1"/>
          </p:cNvPicPr>
          <p:nvPr/>
        </p:nvPicPr>
        <p:blipFill>
          <a:blip r:embed="rId4"/>
          <a:stretch>
            <a:fillRect/>
          </a:stretch>
        </p:blipFill>
        <p:spPr>
          <a:xfrm>
            <a:off x="8001434" y="1339690"/>
            <a:ext cx="3425547" cy="2021537"/>
          </a:xfrm>
          <a:prstGeom prst="rect">
            <a:avLst/>
          </a:prstGeom>
        </p:spPr>
      </p:pic>
      <p:pic>
        <p:nvPicPr>
          <p:cNvPr id="18" name="Content Placeholder 4">
            <a:extLst>
              <a:ext uri="{FF2B5EF4-FFF2-40B4-BE49-F238E27FC236}">
                <a16:creationId xmlns:a16="http://schemas.microsoft.com/office/drawing/2014/main" id="{71B31659-2B46-E154-520E-FD49AE908D9C}"/>
              </a:ext>
            </a:extLst>
          </p:cNvPr>
          <p:cNvPicPr>
            <a:picLocks noChangeAspect="1"/>
          </p:cNvPicPr>
          <p:nvPr/>
        </p:nvPicPr>
        <p:blipFill>
          <a:blip r:embed="rId5"/>
          <a:stretch>
            <a:fillRect/>
          </a:stretch>
        </p:blipFill>
        <p:spPr>
          <a:xfrm>
            <a:off x="311757" y="3905220"/>
            <a:ext cx="3585974" cy="2112474"/>
          </a:xfrm>
          <a:prstGeom prst="rect">
            <a:avLst/>
          </a:prstGeom>
        </p:spPr>
      </p:pic>
      <p:pic>
        <p:nvPicPr>
          <p:cNvPr id="19" name="Content Placeholder 4">
            <a:extLst>
              <a:ext uri="{FF2B5EF4-FFF2-40B4-BE49-F238E27FC236}">
                <a16:creationId xmlns:a16="http://schemas.microsoft.com/office/drawing/2014/main" id="{57550A94-0EE2-56CF-0E7E-1BB79660A85C}"/>
              </a:ext>
            </a:extLst>
          </p:cNvPr>
          <p:cNvPicPr>
            <a:picLocks noChangeAspect="1"/>
          </p:cNvPicPr>
          <p:nvPr/>
        </p:nvPicPr>
        <p:blipFill>
          <a:blip r:embed="rId6"/>
          <a:stretch>
            <a:fillRect/>
          </a:stretch>
        </p:blipFill>
        <p:spPr>
          <a:xfrm>
            <a:off x="4136205" y="3937528"/>
            <a:ext cx="3579641" cy="2112474"/>
          </a:xfrm>
          <a:prstGeom prst="rect">
            <a:avLst/>
          </a:prstGeom>
        </p:spPr>
      </p:pic>
      <p:pic>
        <p:nvPicPr>
          <p:cNvPr id="20" name="Content Placeholder 4">
            <a:extLst>
              <a:ext uri="{FF2B5EF4-FFF2-40B4-BE49-F238E27FC236}">
                <a16:creationId xmlns:a16="http://schemas.microsoft.com/office/drawing/2014/main" id="{DD8F04AB-C17F-DAF9-7BC1-56633F9F9ADB}"/>
              </a:ext>
            </a:extLst>
          </p:cNvPr>
          <p:cNvPicPr>
            <a:picLocks noChangeAspect="1"/>
          </p:cNvPicPr>
          <p:nvPr/>
        </p:nvPicPr>
        <p:blipFill>
          <a:blip r:embed="rId7"/>
          <a:stretch>
            <a:fillRect/>
          </a:stretch>
        </p:blipFill>
        <p:spPr>
          <a:xfrm>
            <a:off x="8193156" y="3994967"/>
            <a:ext cx="3425547" cy="2022727"/>
          </a:xfrm>
          <a:prstGeom prst="rect">
            <a:avLst/>
          </a:prstGeom>
        </p:spPr>
      </p:pic>
      <p:pic>
        <p:nvPicPr>
          <p:cNvPr id="21" name="Content Placeholder 4">
            <a:extLst>
              <a:ext uri="{FF2B5EF4-FFF2-40B4-BE49-F238E27FC236}">
                <a16:creationId xmlns:a16="http://schemas.microsoft.com/office/drawing/2014/main" id="{E6C96858-9EA8-BCAD-B688-2826D7845EF1}"/>
              </a:ext>
            </a:extLst>
          </p:cNvPr>
          <p:cNvPicPr>
            <a:picLocks noChangeAspect="1"/>
          </p:cNvPicPr>
          <p:nvPr/>
        </p:nvPicPr>
        <p:blipFill>
          <a:blip r:embed="rId8"/>
          <a:stretch>
            <a:fillRect/>
          </a:stretch>
        </p:blipFill>
        <p:spPr>
          <a:xfrm>
            <a:off x="7654836" y="6809"/>
            <a:ext cx="2397982" cy="1418466"/>
          </a:xfrm>
          <a:prstGeom prst="rect">
            <a:avLst/>
          </a:prstGeom>
        </p:spPr>
      </p:pic>
    </p:spTree>
    <p:extLst>
      <p:ext uri="{BB962C8B-B14F-4D97-AF65-F5344CB8AC3E}">
        <p14:creationId xmlns:p14="http://schemas.microsoft.com/office/powerpoint/2010/main" val="5184042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EE93-D956-25CC-F371-3FAD7E14A20C}"/>
              </a:ext>
            </a:extLst>
          </p:cNvPr>
          <p:cNvSpPr>
            <a:spLocks noGrp="1"/>
          </p:cNvSpPr>
          <p:nvPr>
            <p:ph type="title"/>
          </p:nvPr>
        </p:nvSpPr>
        <p:spPr/>
        <p:txBody>
          <a:bodyPr/>
          <a:lstStyle/>
          <a:p>
            <a:r>
              <a:rPr lang="en-US" dirty="0"/>
              <a:t>Whisker stimulation: </a:t>
            </a:r>
          </a:p>
        </p:txBody>
      </p:sp>
      <p:grpSp>
        <p:nvGrpSpPr>
          <p:cNvPr id="15" name="Group 14">
            <a:extLst>
              <a:ext uri="{FF2B5EF4-FFF2-40B4-BE49-F238E27FC236}">
                <a16:creationId xmlns:a16="http://schemas.microsoft.com/office/drawing/2014/main" id="{2C50C4A1-E63B-E5FF-80A0-C016C2C55E55}"/>
              </a:ext>
            </a:extLst>
          </p:cNvPr>
          <p:cNvGrpSpPr/>
          <p:nvPr/>
        </p:nvGrpSpPr>
        <p:grpSpPr>
          <a:xfrm>
            <a:off x="593678" y="2451651"/>
            <a:ext cx="5157036" cy="3050515"/>
            <a:chOff x="220642" y="1457136"/>
            <a:chExt cx="7356137" cy="4351338"/>
          </a:xfrm>
        </p:grpSpPr>
        <p:pic>
          <p:nvPicPr>
            <p:cNvPr id="5" name="Content Placeholder 4">
              <a:extLst>
                <a:ext uri="{FF2B5EF4-FFF2-40B4-BE49-F238E27FC236}">
                  <a16:creationId xmlns:a16="http://schemas.microsoft.com/office/drawing/2014/main" id="{CA4EB93D-3C6D-17EA-F50F-23D02B7D20B1}"/>
                </a:ext>
              </a:extLst>
            </p:cNvPr>
            <p:cNvPicPr>
              <a:picLocks noChangeAspect="1"/>
            </p:cNvPicPr>
            <p:nvPr/>
          </p:nvPicPr>
          <p:blipFill>
            <a:blip r:embed="rId2"/>
            <a:stretch>
              <a:fillRect/>
            </a:stretch>
          </p:blipFill>
          <p:spPr>
            <a:xfrm>
              <a:off x="220642" y="1457136"/>
              <a:ext cx="7356137" cy="4351338"/>
            </a:xfrm>
            <a:prstGeom prst="rect">
              <a:avLst/>
            </a:prstGeom>
          </p:spPr>
        </p:pic>
        <p:sp>
          <p:nvSpPr>
            <p:cNvPr id="6" name="Rectangle 5">
              <a:extLst>
                <a:ext uri="{FF2B5EF4-FFF2-40B4-BE49-F238E27FC236}">
                  <a16:creationId xmlns:a16="http://schemas.microsoft.com/office/drawing/2014/main" id="{AA50ED6F-4AAB-03F7-15A8-D5D25EF98348}"/>
                </a:ext>
              </a:extLst>
            </p:cNvPr>
            <p:cNvSpPr/>
            <p:nvPr/>
          </p:nvSpPr>
          <p:spPr>
            <a:xfrm>
              <a:off x="3374966" y="1957945"/>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BBBFA1-68E3-2C7E-1068-FAC9A1DEF2CF}"/>
                </a:ext>
              </a:extLst>
            </p:cNvPr>
            <p:cNvSpPr/>
            <p:nvPr/>
          </p:nvSpPr>
          <p:spPr>
            <a:xfrm>
              <a:off x="6601985" y="195794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F74CA4-C683-9707-F17E-23A286734485}"/>
                </a:ext>
              </a:extLst>
            </p:cNvPr>
            <p:cNvSpPr/>
            <p:nvPr/>
          </p:nvSpPr>
          <p:spPr>
            <a:xfrm>
              <a:off x="2886479" y="1957945"/>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E7E466-A061-AC78-EAC2-EBA33433B34D}"/>
                </a:ext>
              </a:extLst>
            </p:cNvPr>
            <p:cNvSpPr/>
            <p:nvPr/>
          </p:nvSpPr>
          <p:spPr>
            <a:xfrm>
              <a:off x="3863453" y="1957945"/>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A281EB-2DA8-8194-95F1-6434D8B13B78}"/>
                </a:ext>
              </a:extLst>
            </p:cNvPr>
            <p:cNvSpPr/>
            <p:nvPr/>
          </p:nvSpPr>
          <p:spPr>
            <a:xfrm>
              <a:off x="4231966" y="200513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F637F6-B74E-A8E2-9816-6D6CE2FF6F24}"/>
                </a:ext>
              </a:extLst>
            </p:cNvPr>
            <p:cNvSpPr/>
            <p:nvPr/>
          </p:nvSpPr>
          <p:spPr>
            <a:xfrm>
              <a:off x="4764451" y="195794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D947596-6CF5-342C-344A-36D0FF33805B}"/>
                </a:ext>
              </a:extLst>
            </p:cNvPr>
            <p:cNvSpPr/>
            <p:nvPr/>
          </p:nvSpPr>
          <p:spPr>
            <a:xfrm>
              <a:off x="5193392" y="195794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1C4BF7-F878-03D0-28D0-C816C4834E39}"/>
                </a:ext>
              </a:extLst>
            </p:cNvPr>
            <p:cNvSpPr/>
            <p:nvPr/>
          </p:nvSpPr>
          <p:spPr>
            <a:xfrm>
              <a:off x="5672289" y="195794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92746D-CA84-3E1F-80CA-FAD0B68044BB}"/>
                </a:ext>
              </a:extLst>
            </p:cNvPr>
            <p:cNvSpPr/>
            <p:nvPr/>
          </p:nvSpPr>
          <p:spPr>
            <a:xfrm>
              <a:off x="6151313" y="195794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86D1F6A-CDF4-D4EC-D359-CCA0968CDFE8}"/>
              </a:ext>
            </a:extLst>
          </p:cNvPr>
          <p:cNvGrpSpPr/>
          <p:nvPr/>
        </p:nvGrpSpPr>
        <p:grpSpPr>
          <a:xfrm>
            <a:off x="6502702" y="2451652"/>
            <a:ext cx="4980899" cy="2925565"/>
            <a:chOff x="2391830" y="1825625"/>
            <a:chExt cx="7408339" cy="4351338"/>
          </a:xfrm>
        </p:grpSpPr>
        <p:pic>
          <p:nvPicPr>
            <p:cNvPr id="16" name="Content Placeholder 4">
              <a:extLst>
                <a:ext uri="{FF2B5EF4-FFF2-40B4-BE49-F238E27FC236}">
                  <a16:creationId xmlns:a16="http://schemas.microsoft.com/office/drawing/2014/main" id="{70D65D72-5BCB-BC75-31C6-C4D2992C7EBC}"/>
                </a:ext>
              </a:extLst>
            </p:cNvPr>
            <p:cNvPicPr>
              <a:picLocks noChangeAspect="1"/>
            </p:cNvPicPr>
            <p:nvPr/>
          </p:nvPicPr>
          <p:blipFill>
            <a:blip r:embed="rId3"/>
            <a:stretch>
              <a:fillRect/>
            </a:stretch>
          </p:blipFill>
          <p:spPr>
            <a:xfrm>
              <a:off x="2391830" y="1825625"/>
              <a:ext cx="7408339" cy="4351338"/>
            </a:xfrm>
            <a:prstGeom prst="rect">
              <a:avLst/>
            </a:prstGeom>
          </p:spPr>
        </p:pic>
        <p:sp>
          <p:nvSpPr>
            <p:cNvPr id="17" name="Rectangle 16">
              <a:extLst>
                <a:ext uri="{FF2B5EF4-FFF2-40B4-BE49-F238E27FC236}">
                  <a16:creationId xmlns:a16="http://schemas.microsoft.com/office/drawing/2014/main" id="{61E7A115-8D57-D1C2-23A1-E8081963E1A3}"/>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3D773AD-97A3-04E6-0C88-0A61A02363E3}"/>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81E419-3300-40AA-F32C-C32648B5FFBF}"/>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9345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5EAA-4B25-9180-14DD-F6AC3DC8BB0E}"/>
              </a:ext>
            </a:extLst>
          </p:cNvPr>
          <p:cNvSpPr>
            <a:spLocks noGrp="1"/>
          </p:cNvSpPr>
          <p:nvPr>
            <p:ph type="title"/>
          </p:nvPr>
        </p:nvSpPr>
        <p:spPr/>
        <p:txBody>
          <a:bodyPr/>
          <a:lstStyle/>
          <a:p>
            <a:r>
              <a:rPr lang="en-US"/>
              <a:t>SDS00010.csv: Silence</a:t>
            </a:r>
          </a:p>
        </p:txBody>
      </p:sp>
      <p:pic>
        <p:nvPicPr>
          <p:cNvPr id="5" name="Content Placeholder 4">
            <a:extLst>
              <a:ext uri="{FF2B5EF4-FFF2-40B4-BE49-F238E27FC236}">
                <a16:creationId xmlns:a16="http://schemas.microsoft.com/office/drawing/2014/main" id="{99A21DAD-5DD8-13DE-8BFA-1F82A6A227DB}"/>
              </a:ext>
            </a:extLst>
          </p:cNvPr>
          <p:cNvPicPr>
            <a:picLocks noGrp="1" noChangeAspect="1"/>
          </p:cNvPicPr>
          <p:nvPr>
            <p:ph idx="1"/>
          </p:nvPr>
        </p:nvPicPr>
        <p:blipFill>
          <a:blip r:embed="rId2"/>
          <a:stretch>
            <a:fillRect/>
          </a:stretch>
        </p:blipFill>
        <p:spPr>
          <a:xfrm>
            <a:off x="2398390" y="1825625"/>
            <a:ext cx="7395219" cy="4351338"/>
          </a:xfrm>
        </p:spPr>
      </p:pic>
    </p:spTree>
    <p:extLst>
      <p:ext uri="{BB962C8B-B14F-4D97-AF65-F5344CB8AC3E}">
        <p14:creationId xmlns:p14="http://schemas.microsoft.com/office/powerpoint/2010/main" val="34021787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EB32-CC93-3210-52C0-C1BEBCB77578}"/>
              </a:ext>
            </a:extLst>
          </p:cNvPr>
          <p:cNvSpPr>
            <a:spLocks noGrp="1"/>
          </p:cNvSpPr>
          <p:nvPr>
            <p:ph type="title"/>
          </p:nvPr>
        </p:nvSpPr>
        <p:spPr/>
        <p:txBody>
          <a:bodyPr/>
          <a:lstStyle/>
          <a:p>
            <a:r>
              <a:rPr lang="en-US" dirty="0"/>
              <a:t>Foot Pinch: </a:t>
            </a:r>
          </a:p>
        </p:txBody>
      </p:sp>
      <p:grpSp>
        <p:nvGrpSpPr>
          <p:cNvPr id="12" name="Group 11">
            <a:extLst>
              <a:ext uri="{FF2B5EF4-FFF2-40B4-BE49-F238E27FC236}">
                <a16:creationId xmlns:a16="http://schemas.microsoft.com/office/drawing/2014/main" id="{20EEE49B-E0C6-EB43-6689-535BAEB9E89B}"/>
              </a:ext>
            </a:extLst>
          </p:cNvPr>
          <p:cNvGrpSpPr/>
          <p:nvPr/>
        </p:nvGrpSpPr>
        <p:grpSpPr>
          <a:xfrm>
            <a:off x="838199" y="1781413"/>
            <a:ext cx="5070027" cy="2988480"/>
            <a:chOff x="2404927" y="1825625"/>
            <a:chExt cx="7382146" cy="4351338"/>
          </a:xfrm>
        </p:grpSpPr>
        <p:pic>
          <p:nvPicPr>
            <p:cNvPr id="3" name="Content Placeholder 4">
              <a:extLst>
                <a:ext uri="{FF2B5EF4-FFF2-40B4-BE49-F238E27FC236}">
                  <a16:creationId xmlns:a16="http://schemas.microsoft.com/office/drawing/2014/main" id="{13C9264C-F493-EA1C-AAB5-8A8CC590B886}"/>
                </a:ext>
              </a:extLst>
            </p:cNvPr>
            <p:cNvPicPr>
              <a:picLocks noChangeAspect="1"/>
            </p:cNvPicPr>
            <p:nvPr/>
          </p:nvPicPr>
          <p:blipFill>
            <a:blip r:embed="rId2"/>
            <a:stretch>
              <a:fillRect/>
            </a:stretch>
          </p:blipFill>
          <p:spPr>
            <a:xfrm>
              <a:off x="2404927" y="1825625"/>
              <a:ext cx="7382146" cy="4351338"/>
            </a:xfrm>
            <a:prstGeom prst="rect">
              <a:avLst/>
            </a:prstGeom>
          </p:spPr>
        </p:pic>
        <p:sp>
          <p:nvSpPr>
            <p:cNvPr id="4" name="Rectangle 3">
              <a:extLst>
                <a:ext uri="{FF2B5EF4-FFF2-40B4-BE49-F238E27FC236}">
                  <a16:creationId xmlns:a16="http://schemas.microsoft.com/office/drawing/2014/main" id="{0C84145C-6E23-5B87-8587-7BE803F259C6}"/>
                </a:ext>
              </a:extLst>
            </p:cNvPr>
            <p:cNvSpPr/>
            <p:nvPr/>
          </p:nvSpPr>
          <p:spPr>
            <a:xfrm>
              <a:off x="5796647"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A943C7E-B56A-1B76-9FD7-84D770D5FC2F}"/>
                </a:ext>
              </a:extLst>
            </p:cNvPr>
            <p:cNvSpPr/>
            <p:nvPr/>
          </p:nvSpPr>
          <p:spPr>
            <a:xfrm>
              <a:off x="5308160"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47A060-FC58-59FE-0E52-12335875CEF4}"/>
                </a:ext>
              </a:extLst>
            </p:cNvPr>
            <p:cNvSpPr/>
            <p:nvPr/>
          </p:nvSpPr>
          <p:spPr>
            <a:xfrm>
              <a:off x="6285134"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57AA19-95E5-DAB1-6150-598D210C6E2E}"/>
                </a:ext>
              </a:extLst>
            </p:cNvPr>
            <p:cNvSpPr/>
            <p:nvPr/>
          </p:nvSpPr>
          <p:spPr>
            <a:xfrm>
              <a:off x="6653647" y="238155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C14CA8-6EC4-C3BA-9680-B7319310EBF8}"/>
                </a:ext>
              </a:extLst>
            </p:cNvPr>
            <p:cNvSpPr/>
            <p:nvPr/>
          </p:nvSpPr>
          <p:spPr>
            <a:xfrm>
              <a:off x="7186132"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C06C3B-F7DD-DF84-EF33-9CBB5A0ABEFD}"/>
                </a:ext>
              </a:extLst>
            </p:cNvPr>
            <p:cNvSpPr/>
            <p:nvPr/>
          </p:nvSpPr>
          <p:spPr>
            <a:xfrm>
              <a:off x="7615073"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2659A7-C554-82BD-7987-62DF990E66B7}"/>
                </a:ext>
              </a:extLst>
            </p:cNvPr>
            <p:cNvSpPr/>
            <p:nvPr/>
          </p:nvSpPr>
          <p:spPr>
            <a:xfrm>
              <a:off x="8093970"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A1ABCB-621E-079E-D634-4EBC45AF9E27}"/>
                </a:ext>
              </a:extLst>
            </p:cNvPr>
            <p:cNvSpPr/>
            <p:nvPr/>
          </p:nvSpPr>
          <p:spPr>
            <a:xfrm>
              <a:off x="8572994"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50CB7EF-6B07-9CBD-3CC2-E07234730841}"/>
              </a:ext>
            </a:extLst>
          </p:cNvPr>
          <p:cNvGrpSpPr/>
          <p:nvPr/>
        </p:nvGrpSpPr>
        <p:grpSpPr>
          <a:xfrm>
            <a:off x="6280634" y="1716832"/>
            <a:ext cx="5179591" cy="3053061"/>
            <a:chOff x="2404927" y="1825625"/>
            <a:chExt cx="7382146" cy="4351338"/>
          </a:xfrm>
        </p:grpSpPr>
        <p:pic>
          <p:nvPicPr>
            <p:cNvPr id="13" name="Content Placeholder 4">
              <a:extLst>
                <a:ext uri="{FF2B5EF4-FFF2-40B4-BE49-F238E27FC236}">
                  <a16:creationId xmlns:a16="http://schemas.microsoft.com/office/drawing/2014/main" id="{038A779B-F9BC-7601-5A42-2290B9387031}"/>
                </a:ext>
              </a:extLst>
            </p:cNvPr>
            <p:cNvPicPr>
              <a:picLocks noChangeAspect="1"/>
            </p:cNvPicPr>
            <p:nvPr/>
          </p:nvPicPr>
          <p:blipFill>
            <a:blip r:embed="rId3"/>
            <a:stretch>
              <a:fillRect/>
            </a:stretch>
          </p:blipFill>
          <p:spPr>
            <a:xfrm>
              <a:off x="2404927" y="1825625"/>
              <a:ext cx="7382146" cy="4351338"/>
            </a:xfrm>
            <a:prstGeom prst="rect">
              <a:avLst/>
            </a:prstGeom>
          </p:spPr>
        </p:pic>
        <p:sp>
          <p:nvSpPr>
            <p:cNvPr id="14" name="Rectangle 13">
              <a:extLst>
                <a:ext uri="{FF2B5EF4-FFF2-40B4-BE49-F238E27FC236}">
                  <a16:creationId xmlns:a16="http://schemas.microsoft.com/office/drawing/2014/main" id="{15A0921C-BBD3-1F7D-E171-F386FAB60AB4}"/>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E90FBC8-DBC5-A94D-B3EC-50DC6DFC0CA4}"/>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B59FD3D-63C3-DBA0-A2D1-CE08602A7783}"/>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96789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210E6-F998-33B2-6EE9-52066CBC2CA9}"/>
              </a:ext>
            </a:extLst>
          </p:cNvPr>
          <p:cNvSpPr>
            <a:spLocks noGrp="1"/>
          </p:cNvSpPr>
          <p:nvPr>
            <p:ph type="ctrTitle"/>
          </p:nvPr>
        </p:nvSpPr>
        <p:spPr/>
        <p:txBody>
          <a:bodyPr/>
          <a:lstStyle/>
          <a:p>
            <a:r>
              <a:rPr lang="en-US" dirty="0"/>
              <a:t>TFR of Channel 2 (A-014)</a:t>
            </a:r>
          </a:p>
        </p:txBody>
      </p:sp>
    </p:spTree>
    <p:extLst>
      <p:ext uri="{BB962C8B-B14F-4D97-AF65-F5344CB8AC3E}">
        <p14:creationId xmlns:p14="http://schemas.microsoft.com/office/powerpoint/2010/main" val="4048613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08F2D-9DD2-5F3D-CAE7-79982E02453B}"/>
              </a:ext>
            </a:extLst>
          </p:cNvPr>
          <p:cNvSpPr>
            <a:spLocks noGrp="1"/>
          </p:cNvSpPr>
          <p:nvPr>
            <p:ph type="title"/>
          </p:nvPr>
        </p:nvSpPr>
        <p:spPr/>
        <p:txBody>
          <a:bodyPr/>
          <a:lstStyle/>
          <a:p>
            <a:r>
              <a:rPr lang="en-US" dirty="0"/>
              <a:t>Recording 2: Silence </a:t>
            </a:r>
          </a:p>
        </p:txBody>
      </p:sp>
      <p:pic>
        <p:nvPicPr>
          <p:cNvPr id="5" name="Content Placeholder 4">
            <a:extLst>
              <a:ext uri="{FF2B5EF4-FFF2-40B4-BE49-F238E27FC236}">
                <a16:creationId xmlns:a16="http://schemas.microsoft.com/office/drawing/2014/main" id="{E75C41EA-E357-3E64-8F5D-6B8746C834E2}"/>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15396173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6373-5BFE-BDE1-E388-C2C662305541}"/>
              </a:ext>
            </a:extLst>
          </p:cNvPr>
          <p:cNvSpPr>
            <a:spLocks noGrp="1"/>
          </p:cNvSpPr>
          <p:nvPr>
            <p:ph type="title"/>
          </p:nvPr>
        </p:nvSpPr>
        <p:spPr/>
        <p:txBody>
          <a:bodyPr/>
          <a:lstStyle/>
          <a:p>
            <a:r>
              <a:rPr lang="en-US" dirty="0"/>
              <a:t>Recording 3: Silence </a:t>
            </a:r>
          </a:p>
        </p:txBody>
      </p:sp>
      <p:pic>
        <p:nvPicPr>
          <p:cNvPr id="5" name="Content Placeholder 4">
            <a:extLst>
              <a:ext uri="{FF2B5EF4-FFF2-40B4-BE49-F238E27FC236}">
                <a16:creationId xmlns:a16="http://schemas.microsoft.com/office/drawing/2014/main" id="{89C95A6E-2C56-5BE2-52AE-2E79173C7CAD}"/>
              </a:ext>
            </a:extLst>
          </p:cNvPr>
          <p:cNvPicPr>
            <a:picLocks noGrp="1" noChangeAspect="1"/>
          </p:cNvPicPr>
          <p:nvPr>
            <p:ph idx="1"/>
          </p:nvPr>
        </p:nvPicPr>
        <p:blipFill>
          <a:blip r:embed="rId2"/>
          <a:stretch>
            <a:fillRect/>
          </a:stretch>
        </p:blipFill>
        <p:spPr>
          <a:xfrm>
            <a:off x="2399675" y="1825625"/>
            <a:ext cx="7392650" cy="4351338"/>
          </a:xfrm>
        </p:spPr>
      </p:pic>
    </p:spTree>
    <p:extLst>
      <p:ext uri="{BB962C8B-B14F-4D97-AF65-F5344CB8AC3E}">
        <p14:creationId xmlns:p14="http://schemas.microsoft.com/office/powerpoint/2010/main" val="1985880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C033-71F8-EEB9-6D48-13CC358E0F93}"/>
              </a:ext>
            </a:extLst>
          </p:cNvPr>
          <p:cNvSpPr>
            <a:spLocks noGrp="1"/>
          </p:cNvSpPr>
          <p:nvPr>
            <p:ph type="title"/>
          </p:nvPr>
        </p:nvSpPr>
        <p:spPr/>
        <p:txBody>
          <a:bodyPr/>
          <a:lstStyle/>
          <a:p>
            <a:r>
              <a:rPr lang="en-US" dirty="0"/>
              <a:t>Recording 4: Whisker</a:t>
            </a:r>
          </a:p>
        </p:txBody>
      </p:sp>
      <p:pic>
        <p:nvPicPr>
          <p:cNvPr id="5" name="Content Placeholder 4">
            <a:extLst>
              <a:ext uri="{FF2B5EF4-FFF2-40B4-BE49-F238E27FC236}">
                <a16:creationId xmlns:a16="http://schemas.microsoft.com/office/drawing/2014/main" id="{115D4742-5EED-4AE2-7178-10146ED7C7C2}"/>
              </a:ext>
            </a:extLst>
          </p:cNvPr>
          <p:cNvPicPr>
            <a:picLocks noGrp="1" noChangeAspect="1"/>
          </p:cNvPicPr>
          <p:nvPr>
            <p:ph idx="1"/>
          </p:nvPr>
        </p:nvPicPr>
        <p:blipFill>
          <a:blip r:embed="rId2"/>
          <a:stretch>
            <a:fillRect/>
          </a:stretch>
        </p:blipFill>
        <p:spPr>
          <a:xfrm>
            <a:off x="2411441" y="1825625"/>
            <a:ext cx="7369118" cy="4351338"/>
          </a:xfrm>
        </p:spPr>
      </p:pic>
      <p:sp>
        <p:nvSpPr>
          <p:cNvPr id="6" name="Rectangle 5">
            <a:extLst>
              <a:ext uri="{FF2B5EF4-FFF2-40B4-BE49-F238E27FC236}">
                <a16:creationId xmlns:a16="http://schemas.microsoft.com/office/drawing/2014/main" id="{CDE6FD61-5C39-8D92-2E6E-CB41BCCB9069}"/>
              </a:ext>
            </a:extLst>
          </p:cNvPr>
          <p:cNvSpPr/>
          <p:nvPr/>
        </p:nvSpPr>
        <p:spPr>
          <a:xfrm>
            <a:off x="5572255"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B6D647-3D2E-2AEC-48F1-A6754103F68C}"/>
              </a:ext>
            </a:extLst>
          </p:cNvPr>
          <p:cNvSpPr/>
          <p:nvPr/>
        </p:nvSpPr>
        <p:spPr>
          <a:xfrm>
            <a:off x="8799274" y="232643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827772-9C2E-B095-6DF7-17BBF3821DC4}"/>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13EA44-77B2-A8E3-F5D3-5918D1727C5D}"/>
              </a:ext>
            </a:extLst>
          </p:cNvPr>
          <p:cNvSpPr/>
          <p:nvPr/>
        </p:nvSpPr>
        <p:spPr>
          <a:xfrm>
            <a:off x="6060742"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E6585D-EB23-7CC5-FED8-9F8FBAE2F998}"/>
              </a:ext>
            </a:extLst>
          </p:cNvPr>
          <p:cNvSpPr/>
          <p:nvPr/>
        </p:nvSpPr>
        <p:spPr>
          <a:xfrm>
            <a:off x="6429255"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EA0067-B455-CC06-2A0F-62509A267526}"/>
              </a:ext>
            </a:extLst>
          </p:cNvPr>
          <p:cNvSpPr/>
          <p:nvPr/>
        </p:nvSpPr>
        <p:spPr>
          <a:xfrm>
            <a:off x="6961740"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59ABC6-1454-9655-21A2-83FF3BDCF984}"/>
              </a:ext>
            </a:extLst>
          </p:cNvPr>
          <p:cNvSpPr/>
          <p:nvPr/>
        </p:nvSpPr>
        <p:spPr>
          <a:xfrm>
            <a:off x="7390681"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BE056F1-ED91-E594-DF93-9E47E0DE3A7F}"/>
              </a:ext>
            </a:extLst>
          </p:cNvPr>
          <p:cNvSpPr/>
          <p:nvPr/>
        </p:nvSpPr>
        <p:spPr>
          <a:xfrm>
            <a:off x="7869578"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9B72F6-05A1-B767-B9D3-96438C2A11B6}"/>
              </a:ext>
            </a:extLst>
          </p:cNvPr>
          <p:cNvSpPr/>
          <p:nvPr/>
        </p:nvSpPr>
        <p:spPr>
          <a:xfrm>
            <a:off x="8348602"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1540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376B-E898-B396-0A4D-12DDDD54DCA6}"/>
              </a:ext>
            </a:extLst>
          </p:cNvPr>
          <p:cNvSpPr>
            <a:spLocks noGrp="1"/>
          </p:cNvSpPr>
          <p:nvPr>
            <p:ph type="title"/>
          </p:nvPr>
        </p:nvSpPr>
        <p:spPr/>
        <p:txBody>
          <a:bodyPr/>
          <a:lstStyle/>
          <a:p>
            <a:r>
              <a:rPr lang="en-US" dirty="0"/>
              <a:t>Recording 5: Silence</a:t>
            </a:r>
          </a:p>
        </p:txBody>
      </p:sp>
      <p:pic>
        <p:nvPicPr>
          <p:cNvPr id="5" name="Content Placeholder 4">
            <a:extLst>
              <a:ext uri="{FF2B5EF4-FFF2-40B4-BE49-F238E27FC236}">
                <a16:creationId xmlns:a16="http://schemas.microsoft.com/office/drawing/2014/main" id="{363216CB-01F9-98CE-1116-97F9D00C5D21}"/>
              </a:ext>
            </a:extLst>
          </p:cNvPr>
          <p:cNvPicPr>
            <a:picLocks noGrp="1" noChangeAspect="1"/>
          </p:cNvPicPr>
          <p:nvPr>
            <p:ph idx="1"/>
          </p:nvPr>
        </p:nvPicPr>
        <p:blipFill>
          <a:blip r:embed="rId2"/>
          <a:stretch>
            <a:fillRect/>
          </a:stretch>
        </p:blipFill>
        <p:spPr>
          <a:xfrm>
            <a:off x="2398390" y="1825625"/>
            <a:ext cx="7395219" cy="4351338"/>
          </a:xfrm>
        </p:spPr>
      </p:pic>
    </p:spTree>
    <p:extLst>
      <p:ext uri="{BB962C8B-B14F-4D97-AF65-F5344CB8AC3E}">
        <p14:creationId xmlns:p14="http://schemas.microsoft.com/office/powerpoint/2010/main" val="26728158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7CE6-BE37-3FBC-C96E-95B95CA39C31}"/>
              </a:ext>
            </a:extLst>
          </p:cNvPr>
          <p:cNvSpPr>
            <a:spLocks noGrp="1"/>
          </p:cNvSpPr>
          <p:nvPr>
            <p:ph type="title"/>
          </p:nvPr>
        </p:nvSpPr>
        <p:spPr/>
        <p:txBody>
          <a:bodyPr/>
          <a:lstStyle/>
          <a:p>
            <a:r>
              <a:rPr lang="en-US" dirty="0"/>
              <a:t>Recording 6: Foot pinch</a:t>
            </a:r>
          </a:p>
        </p:txBody>
      </p:sp>
      <p:pic>
        <p:nvPicPr>
          <p:cNvPr id="5" name="Content Placeholder 4">
            <a:extLst>
              <a:ext uri="{FF2B5EF4-FFF2-40B4-BE49-F238E27FC236}">
                <a16:creationId xmlns:a16="http://schemas.microsoft.com/office/drawing/2014/main" id="{3C0A5DD6-792F-8368-20A7-A54F2BF3241C}"/>
              </a:ext>
            </a:extLst>
          </p:cNvPr>
          <p:cNvPicPr>
            <a:picLocks noGrp="1" noChangeAspect="1"/>
          </p:cNvPicPr>
          <p:nvPr>
            <p:ph idx="1"/>
          </p:nvPr>
        </p:nvPicPr>
        <p:blipFill>
          <a:blip r:embed="rId2"/>
          <a:stretch>
            <a:fillRect/>
          </a:stretch>
        </p:blipFill>
        <p:spPr>
          <a:xfrm>
            <a:off x="2413607" y="1825625"/>
            <a:ext cx="7364786" cy="4351338"/>
          </a:xfrm>
        </p:spPr>
      </p:pic>
      <p:sp>
        <p:nvSpPr>
          <p:cNvPr id="6" name="Rectangle 5">
            <a:extLst>
              <a:ext uri="{FF2B5EF4-FFF2-40B4-BE49-F238E27FC236}">
                <a16:creationId xmlns:a16="http://schemas.microsoft.com/office/drawing/2014/main" id="{CE59A546-D307-1B5F-F0ED-63CE244FABEB}"/>
              </a:ext>
            </a:extLst>
          </p:cNvPr>
          <p:cNvSpPr/>
          <p:nvPr/>
        </p:nvSpPr>
        <p:spPr>
          <a:xfrm>
            <a:off x="5796647"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DCA55C8-7436-483D-ED1D-3C8F4E6DFDDD}"/>
              </a:ext>
            </a:extLst>
          </p:cNvPr>
          <p:cNvSpPr/>
          <p:nvPr/>
        </p:nvSpPr>
        <p:spPr>
          <a:xfrm>
            <a:off x="5308160"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2B5832-1D11-BF8A-015A-C819E555FE73}"/>
              </a:ext>
            </a:extLst>
          </p:cNvPr>
          <p:cNvSpPr/>
          <p:nvPr/>
        </p:nvSpPr>
        <p:spPr>
          <a:xfrm>
            <a:off x="6285134"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193678-C3D5-13B6-2015-700B928DEB3D}"/>
              </a:ext>
            </a:extLst>
          </p:cNvPr>
          <p:cNvSpPr/>
          <p:nvPr/>
        </p:nvSpPr>
        <p:spPr>
          <a:xfrm>
            <a:off x="6653647" y="238155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5B5DC-BFF0-D79F-2260-162FA2DF47E1}"/>
              </a:ext>
            </a:extLst>
          </p:cNvPr>
          <p:cNvSpPr/>
          <p:nvPr/>
        </p:nvSpPr>
        <p:spPr>
          <a:xfrm>
            <a:off x="7186132"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A20100-50DB-11DE-415B-0168C8E50255}"/>
              </a:ext>
            </a:extLst>
          </p:cNvPr>
          <p:cNvSpPr/>
          <p:nvPr/>
        </p:nvSpPr>
        <p:spPr>
          <a:xfrm>
            <a:off x="7615073"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18D660-AF73-3842-D348-79EEE49D8DE1}"/>
              </a:ext>
            </a:extLst>
          </p:cNvPr>
          <p:cNvSpPr/>
          <p:nvPr/>
        </p:nvSpPr>
        <p:spPr>
          <a:xfrm>
            <a:off x="8093970"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251064-5F87-6BB4-8997-3D789F310AB3}"/>
              </a:ext>
            </a:extLst>
          </p:cNvPr>
          <p:cNvSpPr/>
          <p:nvPr/>
        </p:nvSpPr>
        <p:spPr>
          <a:xfrm>
            <a:off x="8572994"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9618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C908-FB01-61D8-CF92-1C70F7453DDE}"/>
              </a:ext>
            </a:extLst>
          </p:cNvPr>
          <p:cNvSpPr>
            <a:spLocks noGrp="1"/>
          </p:cNvSpPr>
          <p:nvPr>
            <p:ph type="title"/>
          </p:nvPr>
        </p:nvSpPr>
        <p:spPr/>
        <p:txBody>
          <a:bodyPr/>
          <a:lstStyle/>
          <a:p>
            <a:r>
              <a:rPr lang="en-US" dirty="0"/>
              <a:t>Recording 7: Silence</a:t>
            </a:r>
          </a:p>
        </p:txBody>
      </p:sp>
      <p:pic>
        <p:nvPicPr>
          <p:cNvPr id="5" name="Content Placeholder 4">
            <a:extLst>
              <a:ext uri="{FF2B5EF4-FFF2-40B4-BE49-F238E27FC236}">
                <a16:creationId xmlns:a16="http://schemas.microsoft.com/office/drawing/2014/main" id="{2E3E8BCD-A688-AB17-D770-67FB916E13DA}"/>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31361867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629E-4DD6-4CDB-0ED4-8C09647EFC2A}"/>
              </a:ext>
            </a:extLst>
          </p:cNvPr>
          <p:cNvSpPr>
            <a:spLocks noGrp="1"/>
          </p:cNvSpPr>
          <p:nvPr>
            <p:ph type="title"/>
          </p:nvPr>
        </p:nvSpPr>
        <p:spPr/>
        <p:txBody>
          <a:bodyPr/>
          <a:lstStyle/>
          <a:p>
            <a:r>
              <a:rPr lang="en-US" dirty="0"/>
              <a:t>Recording 8: Whisker </a:t>
            </a:r>
          </a:p>
        </p:txBody>
      </p:sp>
      <p:pic>
        <p:nvPicPr>
          <p:cNvPr id="5" name="Content Placeholder 4">
            <a:extLst>
              <a:ext uri="{FF2B5EF4-FFF2-40B4-BE49-F238E27FC236}">
                <a16:creationId xmlns:a16="http://schemas.microsoft.com/office/drawing/2014/main" id="{686A7600-31E2-26B4-0D50-58466C8BB1E9}"/>
              </a:ext>
            </a:extLst>
          </p:cNvPr>
          <p:cNvPicPr>
            <a:picLocks noGrp="1" noChangeAspect="1"/>
          </p:cNvPicPr>
          <p:nvPr>
            <p:ph idx="1"/>
          </p:nvPr>
        </p:nvPicPr>
        <p:blipFill>
          <a:blip r:embed="rId2"/>
          <a:stretch>
            <a:fillRect/>
          </a:stretch>
        </p:blipFill>
        <p:spPr>
          <a:xfrm>
            <a:off x="2400572" y="1825625"/>
            <a:ext cx="7390856" cy="4351338"/>
          </a:xfrm>
        </p:spPr>
      </p:pic>
      <p:sp>
        <p:nvSpPr>
          <p:cNvPr id="6" name="Rectangle 5">
            <a:extLst>
              <a:ext uri="{FF2B5EF4-FFF2-40B4-BE49-F238E27FC236}">
                <a16:creationId xmlns:a16="http://schemas.microsoft.com/office/drawing/2014/main" id="{B79E04B6-2614-4A67-AA0D-3E9456C47ED9}"/>
              </a:ext>
            </a:extLst>
          </p:cNvPr>
          <p:cNvSpPr/>
          <p:nvPr/>
        </p:nvSpPr>
        <p:spPr>
          <a:xfrm>
            <a:off x="8541222" y="2380450"/>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96C91D9-607F-FE77-A721-FFF9FD5A5291}"/>
              </a:ext>
            </a:extLst>
          </p:cNvPr>
          <p:cNvSpPr/>
          <p:nvPr/>
        </p:nvSpPr>
        <p:spPr>
          <a:xfrm>
            <a:off x="5083768" y="23332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03CB85-27A2-A745-6723-127F614B39B4}"/>
              </a:ext>
            </a:extLst>
          </p:cNvPr>
          <p:cNvSpPr/>
          <p:nvPr/>
        </p:nvSpPr>
        <p:spPr>
          <a:xfrm>
            <a:off x="6351940" y="238045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9964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7FEE-D3CB-31C6-1E1B-26127D69E1E1}"/>
              </a:ext>
            </a:extLst>
          </p:cNvPr>
          <p:cNvSpPr>
            <a:spLocks noGrp="1"/>
          </p:cNvSpPr>
          <p:nvPr>
            <p:ph type="title"/>
          </p:nvPr>
        </p:nvSpPr>
        <p:spPr/>
        <p:txBody>
          <a:bodyPr/>
          <a:lstStyle/>
          <a:p>
            <a:r>
              <a:rPr lang="en-US" dirty="0"/>
              <a:t>Recording 9: Silence </a:t>
            </a:r>
          </a:p>
        </p:txBody>
      </p:sp>
      <p:pic>
        <p:nvPicPr>
          <p:cNvPr id="5" name="Content Placeholder 4">
            <a:extLst>
              <a:ext uri="{FF2B5EF4-FFF2-40B4-BE49-F238E27FC236}">
                <a16:creationId xmlns:a16="http://schemas.microsoft.com/office/drawing/2014/main" id="{3483ED7F-AD62-C16E-7E62-298B367A9D8C}"/>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1352661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3891-9DEB-D66C-FF19-036BD19F860D}"/>
              </a:ext>
            </a:extLst>
          </p:cNvPr>
          <p:cNvSpPr>
            <a:spLocks noGrp="1"/>
          </p:cNvSpPr>
          <p:nvPr>
            <p:ph type="title"/>
          </p:nvPr>
        </p:nvSpPr>
        <p:spPr/>
        <p:txBody>
          <a:bodyPr/>
          <a:lstStyle/>
          <a:p>
            <a:r>
              <a:rPr lang="en-US"/>
              <a:t>SDS00011.csv: Pinch Foot</a:t>
            </a:r>
          </a:p>
        </p:txBody>
      </p:sp>
      <p:pic>
        <p:nvPicPr>
          <p:cNvPr id="5" name="Content Placeholder 4">
            <a:extLst>
              <a:ext uri="{FF2B5EF4-FFF2-40B4-BE49-F238E27FC236}">
                <a16:creationId xmlns:a16="http://schemas.microsoft.com/office/drawing/2014/main" id="{711A63B9-359F-801D-7992-E145ED4E432E}"/>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32940595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6029-55CF-0D4F-AF8B-84B3A1E0D1F3}"/>
              </a:ext>
            </a:extLst>
          </p:cNvPr>
          <p:cNvSpPr>
            <a:spLocks noGrp="1"/>
          </p:cNvSpPr>
          <p:nvPr>
            <p:ph type="title"/>
          </p:nvPr>
        </p:nvSpPr>
        <p:spPr/>
        <p:txBody>
          <a:bodyPr/>
          <a:lstStyle/>
          <a:p>
            <a:r>
              <a:rPr lang="en-US" dirty="0"/>
              <a:t>Recording 10: Silence </a:t>
            </a:r>
          </a:p>
        </p:txBody>
      </p:sp>
      <p:pic>
        <p:nvPicPr>
          <p:cNvPr id="5" name="Content Placeholder 4">
            <a:extLst>
              <a:ext uri="{FF2B5EF4-FFF2-40B4-BE49-F238E27FC236}">
                <a16:creationId xmlns:a16="http://schemas.microsoft.com/office/drawing/2014/main" id="{60683ED9-FE3C-F400-BAF9-86B4374D9C93}"/>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36177757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689CE-44B2-ED84-016D-D89A3D91AF88}"/>
              </a:ext>
            </a:extLst>
          </p:cNvPr>
          <p:cNvSpPr>
            <a:spLocks noGrp="1"/>
          </p:cNvSpPr>
          <p:nvPr>
            <p:ph type="title"/>
          </p:nvPr>
        </p:nvSpPr>
        <p:spPr/>
        <p:txBody>
          <a:bodyPr/>
          <a:lstStyle/>
          <a:p>
            <a:r>
              <a:rPr lang="en-US" dirty="0"/>
              <a:t>Recording 11: Foot pinch</a:t>
            </a:r>
          </a:p>
        </p:txBody>
      </p:sp>
      <p:pic>
        <p:nvPicPr>
          <p:cNvPr id="5" name="Content Placeholder 4">
            <a:extLst>
              <a:ext uri="{FF2B5EF4-FFF2-40B4-BE49-F238E27FC236}">
                <a16:creationId xmlns:a16="http://schemas.microsoft.com/office/drawing/2014/main" id="{47A63F11-B30B-CF07-A638-5CCAA81348C8}"/>
              </a:ext>
            </a:extLst>
          </p:cNvPr>
          <p:cNvPicPr>
            <a:picLocks noGrp="1" noChangeAspect="1"/>
          </p:cNvPicPr>
          <p:nvPr>
            <p:ph idx="1"/>
          </p:nvPr>
        </p:nvPicPr>
        <p:blipFill>
          <a:blip r:embed="rId2"/>
          <a:stretch>
            <a:fillRect/>
          </a:stretch>
        </p:blipFill>
        <p:spPr>
          <a:xfrm>
            <a:off x="2420090" y="1825625"/>
            <a:ext cx="7351820" cy="4351338"/>
          </a:xfrm>
        </p:spPr>
      </p:pic>
      <p:sp>
        <p:nvSpPr>
          <p:cNvPr id="6" name="Rectangle 5">
            <a:extLst>
              <a:ext uri="{FF2B5EF4-FFF2-40B4-BE49-F238E27FC236}">
                <a16:creationId xmlns:a16="http://schemas.microsoft.com/office/drawing/2014/main" id="{898FA86F-15B4-A10C-9AED-CD110210716E}"/>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7769D6-0638-7D31-BF21-2A8B8885D3CF}"/>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67E5CBB-FCDF-784E-3ACE-ABB970A82B18}"/>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4508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DCA3-DC53-E05E-828D-0EA634DEFE6D}"/>
              </a:ext>
            </a:extLst>
          </p:cNvPr>
          <p:cNvSpPr>
            <a:spLocks noGrp="1"/>
          </p:cNvSpPr>
          <p:nvPr>
            <p:ph type="title"/>
          </p:nvPr>
        </p:nvSpPr>
        <p:spPr/>
        <p:txBody>
          <a:bodyPr/>
          <a:lstStyle/>
          <a:p>
            <a:r>
              <a:rPr lang="en-US" dirty="0"/>
              <a:t>Recording 12: Silence </a:t>
            </a:r>
          </a:p>
        </p:txBody>
      </p:sp>
      <p:pic>
        <p:nvPicPr>
          <p:cNvPr id="5" name="Content Placeholder 4">
            <a:extLst>
              <a:ext uri="{FF2B5EF4-FFF2-40B4-BE49-F238E27FC236}">
                <a16:creationId xmlns:a16="http://schemas.microsoft.com/office/drawing/2014/main" id="{1708F34A-915E-1FE7-4E56-F7677C3449A3}"/>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12193132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E5563-81F6-EFBC-F405-440297DBAEEA}"/>
              </a:ext>
            </a:extLst>
          </p:cNvPr>
          <p:cNvSpPr>
            <a:spLocks noGrp="1"/>
          </p:cNvSpPr>
          <p:nvPr>
            <p:ph type="title"/>
          </p:nvPr>
        </p:nvSpPr>
        <p:spPr/>
        <p:txBody>
          <a:bodyPr/>
          <a:lstStyle/>
          <a:p>
            <a:r>
              <a:rPr lang="en-US" dirty="0"/>
              <a:t>Recording 13: No connection </a:t>
            </a:r>
          </a:p>
        </p:txBody>
      </p:sp>
      <p:pic>
        <p:nvPicPr>
          <p:cNvPr id="5" name="Content Placeholder 4">
            <a:extLst>
              <a:ext uri="{FF2B5EF4-FFF2-40B4-BE49-F238E27FC236}">
                <a16:creationId xmlns:a16="http://schemas.microsoft.com/office/drawing/2014/main" id="{5FC76BD9-3B26-22A2-CB57-FD7D7EE334F1}"/>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30206383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2793-AE4C-CDA7-EBB9-64AAC8F0B6BF}"/>
              </a:ext>
            </a:extLst>
          </p:cNvPr>
          <p:cNvSpPr>
            <a:spLocks noGrp="1"/>
          </p:cNvSpPr>
          <p:nvPr>
            <p:ph type="title"/>
          </p:nvPr>
        </p:nvSpPr>
        <p:spPr/>
        <p:txBody>
          <a:bodyPr/>
          <a:lstStyle/>
          <a:p>
            <a:r>
              <a:rPr lang="en-US" dirty="0"/>
              <a:t>Recording 14: No connection</a:t>
            </a:r>
          </a:p>
        </p:txBody>
      </p:sp>
      <p:pic>
        <p:nvPicPr>
          <p:cNvPr id="5" name="Content Placeholder 4">
            <a:extLst>
              <a:ext uri="{FF2B5EF4-FFF2-40B4-BE49-F238E27FC236}">
                <a16:creationId xmlns:a16="http://schemas.microsoft.com/office/drawing/2014/main" id="{E016D988-53B5-637A-437C-ED8E329D1458}"/>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14477346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1A356-8E78-A338-17E6-D1FEE539E7ED}"/>
              </a:ext>
            </a:extLst>
          </p:cNvPr>
          <p:cNvSpPr>
            <a:spLocks noGrp="1"/>
          </p:cNvSpPr>
          <p:nvPr>
            <p:ph type="title"/>
          </p:nvPr>
        </p:nvSpPr>
        <p:spPr/>
        <p:txBody>
          <a:bodyPr/>
          <a:lstStyle/>
          <a:p>
            <a:r>
              <a:rPr lang="en-US" dirty="0"/>
              <a:t>All Silence</a:t>
            </a:r>
          </a:p>
        </p:txBody>
      </p:sp>
      <p:pic>
        <p:nvPicPr>
          <p:cNvPr id="3" name="Content Placeholder 4">
            <a:extLst>
              <a:ext uri="{FF2B5EF4-FFF2-40B4-BE49-F238E27FC236}">
                <a16:creationId xmlns:a16="http://schemas.microsoft.com/office/drawing/2014/main" id="{F6E3FB36-C6DC-9124-C0DA-4241D57CCF21}"/>
              </a:ext>
            </a:extLst>
          </p:cNvPr>
          <p:cNvPicPr>
            <a:picLocks noChangeAspect="1"/>
          </p:cNvPicPr>
          <p:nvPr/>
        </p:nvPicPr>
        <p:blipFill>
          <a:blip r:embed="rId2"/>
          <a:stretch>
            <a:fillRect/>
          </a:stretch>
        </p:blipFill>
        <p:spPr>
          <a:xfrm>
            <a:off x="491762" y="1409368"/>
            <a:ext cx="3532170" cy="2084459"/>
          </a:xfrm>
          <a:prstGeom prst="rect">
            <a:avLst/>
          </a:prstGeom>
        </p:spPr>
      </p:pic>
      <p:pic>
        <p:nvPicPr>
          <p:cNvPr id="4" name="Content Placeholder 4">
            <a:extLst>
              <a:ext uri="{FF2B5EF4-FFF2-40B4-BE49-F238E27FC236}">
                <a16:creationId xmlns:a16="http://schemas.microsoft.com/office/drawing/2014/main" id="{8050A04A-F032-9C05-1DE3-8172F9DC93F6}"/>
              </a:ext>
            </a:extLst>
          </p:cNvPr>
          <p:cNvPicPr>
            <a:picLocks noChangeAspect="1"/>
          </p:cNvPicPr>
          <p:nvPr/>
        </p:nvPicPr>
        <p:blipFill>
          <a:blip r:embed="rId3"/>
          <a:stretch>
            <a:fillRect/>
          </a:stretch>
        </p:blipFill>
        <p:spPr>
          <a:xfrm>
            <a:off x="4242123" y="1409368"/>
            <a:ext cx="3532170" cy="2079047"/>
          </a:xfrm>
          <a:prstGeom prst="rect">
            <a:avLst/>
          </a:prstGeom>
        </p:spPr>
      </p:pic>
      <p:pic>
        <p:nvPicPr>
          <p:cNvPr id="5" name="Content Placeholder 4">
            <a:extLst>
              <a:ext uri="{FF2B5EF4-FFF2-40B4-BE49-F238E27FC236}">
                <a16:creationId xmlns:a16="http://schemas.microsoft.com/office/drawing/2014/main" id="{033B50FE-3292-06A5-1FB7-E5CF69F5B9E6}"/>
              </a:ext>
            </a:extLst>
          </p:cNvPr>
          <p:cNvPicPr>
            <a:picLocks noChangeAspect="1"/>
          </p:cNvPicPr>
          <p:nvPr/>
        </p:nvPicPr>
        <p:blipFill>
          <a:blip r:embed="rId4"/>
          <a:stretch>
            <a:fillRect/>
          </a:stretch>
        </p:blipFill>
        <p:spPr>
          <a:xfrm>
            <a:off x="7992484" y="1408398"/>
            <a:ext cx="3468862" cy="2041074"/>
          </a:xfrm>
          <a:prstGeom prst="rect">
            <a:avLst/>
          </a:prstGeom>
        </p:spPr>
      </p:pic>
      <p:pic>
        <p:nvPicPr>
          <p:cNvPr id="6" name="Content Placeholder 4">
            <a:extLst>
              <a:ext uri="{FF2B5EF4-FFF2-40B4-BE49-F238E27FC236}">
                <a16:creationId xmlns:a16="http://schemas.microsoft.com/office/drawing/2014/main" id="{9DC7BBE2-D7D3-72E2-B901-210FB870CD3A}"/>
              </a:ext>
            </a:extLst>
          </p:cNvPr>
          <p:cNvPicPr>
            <a:picLocks noChangeAspect="1"/>
          </p:cNvPicPr>
          <p:nvPr/>
        </p:nvPicPr>
        <p:blipFill>
          <a:blip r:embed="rId5"/>
          <a:stretch>
            <a:fillRect/>
          </a:stretch>
        </p:blipFill>
        <p:spPr>
          <a:xfrm>
            <a:off x="491763" y="3921906"/>
            <a:ext cx="3530094" cy="2084460"/>
          </a:xfrm>
          <a:prstGeom prst="rect">
            <a:avLst/>
          </a:prstGeom>
        </p:spPr>
      </p:pic>
      <p:pic>
        <p:nvPicPr>
          <p:cNvPr id="7" name="Content Placeholder 4">
            <a:extLst>
              <a:ext uri="{FF2B5EF4-FFF2-40B4-BE49-F238E27FC236}">
                <a16:creationId xmlns:a16="http://schemas.microsoft.com/office/drawing/2014/main" id="{192DE32C-3BD8-47F9-634E-D1CE488D477A}"/>
              </a:ext>
            </a:extLst>
          </p:cNvPr>
          <p:cNvPicPr>
            <a:picLocks noChangeAspect="1"/>
          </p:cNvPicPr>
          <p:nvPr/>
        </p:nvPicPr>
        <p:blipFill>
          <a:blip r:embed="rId6"/>
          <a:stretch>
            <a:fillRect/>
          </a:stretch>
        </p:blipFill>
        <p:spPr>
          <a:xfrm>
            <a:off x="4199517" y="3921904"/>
            <a:ext cx="3530096" cy="2084461"/>
          </a:xfrm>
          <a:prstGeom prst="rect">
            <a:avLst/>
          </a:prstGeom>
        </p:spPr>
      </p:pic>
      <p:pic>
        <p:nvPicPr>
          <p:cNvPr id="8" name="Content Placeholder 4">
            <a:extLst>
              <a:ext uri="{FF2B5EF4-FFF2-40B4-BE49-F238E27FC236}">
                <a16:creationId xmlns:a16="http://schemas.microsoft.com/office/drawing/2014/main" id="{17E32E42-AB4F-AA38-6691-4A96DF9A5F9E}"/>
              </a:ext>
            </a:extLst>
          </p:cNvPr>
          <p:cNvPicPr>
            <a:picLocks noChangeAspect="1"/>
          </p:cNvPicPr>
          <p:nvPr/>
        </p:nvPicPr>
        <p:blipFill>
          <a:blip r:embed="rId6"/>
          <a:stretch>
            <a:fillRect/>
          </a:stretch>
        </p:blipFill>
        <p:spPr>
          <a:xfrm>
            <a:off x="8075482" y="3921903"/>
            <a:ext cx="3530096" cy="2084461"/>
          </a:xfrm>
          <a:prstGeom prst="rect">
            <a:avLst/>
          </a:prstGeom>
        </p:spPr>
      </p:pic>
      <p:pic>
        <p:nvPicPr>
          <p:cNvPr id="9" name="Content Placeholder 4">
            <a:extLst>
              <a:ext uri="{FF2B5EF4-FFF2-40B4-BE49-F238E27FC236}">
                <a16:creationId xmlns:a16="http://schemas.microsoft.com/office/drawing/2014/main" id="{A3EE1AD0-2FB6-1A96-2A0E-2736B5BCE2E2}"/>
              </a:ext>
            </a:extLst>
          </p:cNvPr>
          <p:cNvPicPr>
            <a:picLocks noChangeAspect="1"/>
          </p:cNvPicPr>
          <p:nvPr/>
        </p:nvPicPr>
        <p:blipFill>
          <a:blip r:embed="rId7"/>
          <a:stretch>
            <a:fillRect/>
          </a:stretch>
        </p:blipFill>
        <p:spPr>
          <a:xfrm>
            <a:off x="8356511" y="54591"/>
            <a:ext cx="2664880" cy="1568938"/>
          </a:xfrm>
          <a:prstGeom prst="rect">
            <a:avLst/>
          </a:prstGeom>
        </p:spPr>
      </p:pic>
      <p:sp>
        <p:nvSpPr>
          <p:cNvPr id="10" name="TextBox 9">
            <a:extLst>
              <a:ext uri="{FF2B5EF4-FFF2-40B4-BE49-F238E27FC236}">
                <a16:creationId xmlns:a16="http://schemas.microsoft.com/office/drawing/2014/main" id="{D0833C4E-DE24-199C-A1A8-CDB05679C3BB}"/>
              </a:ext>
            </a:extLst>
          </p:cNvPr>
          <p:cNvSpPr txBox="1"/>
          <p:nvPr/>
        </p:nvSpPr>
        <p:spPr>
          <a:xfrm>
            <a:off x="9301773" y="6261393"/>
            <a:ext cx="1719618" cy="369332"/>
          </a:xfrm>
          <a:prstGeom prst="rect">
            <a:avLst/>
          </a:prstGeom>
          <a:noFill/>
        </p:spPr>
        <p:txBody>
          <a:bodyPr wrap="square" rtlCol="0">
            <a:spAutoFit/>
          </a:bodyPr>
          <a:lstStyle/>
          <a:p>
            <a:r>
              <a:rPr lang="en-US" dirty="0"/>
              <a:t>Recording 10</a:t>
            </a:r>
          </a:p>
        </p:txBody>
      </p:sp>
      <p:sp>
        <p:nvSpPr>
          <p:cNvPr id="11" name="TextBox 10">
            <a:extLst>
              <a:ext uri="{FF2B5EF4-FFF2-40B4-BE49-F238E27FC236}">
                <a16:creationId xmlns:a16="http://schemas.microsoft.com/office/drawing/2014/main" id="{8F5E5049-17E1-BBFC-04E8-65A8B0902CB1}"/>
              </a:ext>
            </a:extLst>
          </p:cNvPr>
          <p:cNvSpPr txBox="1"/>
          <p:nvPr/>
        </p:nvSpPr>
        <p:spPr>
          <a:xfrm>
            <a:off x="5511485" y="3545963"/>
            <a:ext cx="1719618" cy="369332"/>
          </a:xfrm>
          <a:prstGeom prst="rect">
            <a:avLst/>
          </a:prstGeom>
          <a:noFill/>
        </p:spPr>
        <p:txBody>
          <a:bodyPr wrap="square" rtlCol="0">
            <a:spAutoFit/>
          </a:bodyPr>
          <a:lstStyle/>
          <a:p>
            <a:r>
              <a:rPr lang="en-US" dirty="0"/>
              <a:t>Recording 3</a:t>
            </a:r>
          </a:p>
        </p:txBody>
      </p:sp>
      <p:sp>
        <p:nvSpPr>
          <p:cNvPr id="12" name="TextBox 11">
            <a:extLst>
              <a:ext uri="{FF2B5EF4-FFF2-40B4-BE49-F238E27FC236}">
                <a16:creationId xmlns:a16="http://schemas.microsoft.com/office/drawing/2014/main" id="{270A284D-F37D-406C-1395-0AEE052B8978}"/>
              </a:ext>
            </a:extLst>
          </p:cNvPr>
          <p:cNvSpPr txBox="1"/>
          <p:nvPr/>
        </p:nvSpPr>
        <p:spPr>
          <a:xfrm>
            <a:off x="9244147" y="3467910"/>
            <a:ext cx="1719618" cy="369332"/>
          </a:xfrm>
          <a:prstGeom prst="rect">
            <a:avLst/>
          </a:prstGeom>
          <a:noFill/>
        </p:spPr>
        <p:txBody>
          <a:bodyPr wrap="square" rtlCol="0">
            <a:spAutoFit/>
          </a:bodyPr>
          <a:lstStyle/>
          <a:p>
            <a:r>
              <a:rPr lang="en-US" dirty="0"/>
              <a:t>Recording 5</a:t>
            </a:r>
          </a:p>
        </p:txBody>
      </p:sp>
      <p:sp>
        <p:nvSpPr>
          <p:cNvPr id="13" name="TextBox 12">
            <a:extLst>
              <a:ext uri="{FF2B5EF4-FFF2-40B4-BE49-F238E27FC236}">
                <a16:creationId xmlns:a16="http://schemas.microsoft.com/office/drawing/2014/main" id="{19712C95-0DB2-518F-DA7C-5C93A6C51591}"/>
              </a:ext>
            </a:extLst>
          </p:cNvPr>
          <p:cNvSpPr txBox="1"/>
          <p:nvPr/>
        </p:nvSpPr>
        <p:spPr>
          <a:xfrm>
            <a:off x="1715626" y="6076727"/>
            <a:ext cx="1719618" cy="369332"/>
          </a:xfrm>
          <a:prstGeom prst="rect">
            <a:avLst/>
          </a:prstGeom>
          <a:noFill/>
        </p:spPr>
        <p:txBody>
          <a:bodyPr wrap="square" rtlCol="0">
            <a:spAutoFit/>
          </a:bodyPr>
          <a:lstStyle/>
          <a:p>
            <a:r>
              <a:rPr lang="en-US" dirty="0"/>
              <a:t>Recording 7</a:t>
            </a:r>
          </a:p>
        </p:txBody>
      </p:sp>
      <p:sp>
        <p:nvSpPr>
          <p:cNvPr id="14" name="TextBox 13">
            <a:extLst>
              <a:ext uri="{FF2B5EF4-FFF2-40B4-BE49-F238E27FC236}">
                <a16:creationId xmlns:a16="http://schemas.microsoft.com/office/drawing/2014/main" id="{A240102D-604D-D367-BBC1-6F13D5656396}"/>
              </a:ext>
            </a:extLst>
          </p:cNvPr>
          <p:cNvSpPr txBox="1"/>
          <p:nvPr/>
        </p:nvSpPr>
        <p:spPr>
          <a:xfrm>
            <a:off x="5511485" y="6146511"/>
            <a:ext cx="1719618" cy="369332"/>
          </a:xfrm>
          <a:prstGeom prst="rect">
            <a:avLst/>
          </a:prstGeom>
          <a:noFill/>
        </p:spPr>
        <p:txBody>
          <a:bodyPr wrap="square" rtlCol="0">
            <a:spAutoFit/>
          </a:bodyPr>
          <a:lstStyle/>
          <a:p>
            <a:r>
              <a:rPr lang="en-US" dirty="0"/>
              <a:t>Recording 9</a:t>
            </a:r>
          </a:p>
        </p:txBody>
      </p:sp>
      <p:sp>
        <p:nvSpPr>
          <p:cNvPr id="15" name="TextBox 14">
            <a:extLst>
              <a:ext uri="{FF2B5EF4-FFF2-40B4-BE49-F238E27FC236}">
                <a16:creationId xmlns:a16="http://schemas.microsoft.com/office/drawing/2014/main" id="{8D2D7167-8A18-CD89-9DA6-F0980899CFDD}"/>
              </a:ext>
            </a:extLst>
          </p:cNvPr>
          <p:cNvSpPr txBox="1"/>
          <p:nvPr/>
        </p:nvSpPr>
        <p:spPr>
          <a:xfrm>
            <a:off x="1874356" y="3564188"/>
            <a:ext cx="1719618" cy="369332"/>
          </a:xfrm>
          <a:prstGeom prst="rect">
            <a:avLst/>
          </a:prstGeom>
          <a:noFill/>
        </p:spPr>
        <p:txBody>
          <a:bodyPr wrap="square" rtlCol="0">
            <a:spAutoFit/>
          </a:bodyPr>
          <a:lstStyle/>
          <a:p>
            <a:r>
              <a:rPr lang="en-US" dirty="0"/>
              <a:t>Recording 2</a:t>
            </a:r>
          </a:p>
        </p:txBody>
      </p:sp>
      <p:sp>
        <p:nvSpPr>
          <p:cNvPr id="16" name="TextBox 15">
            <a:extLst>
              <a:ext uri="{FF2B5EF4-FFF2-40B4-BE49-F238E27FC236}">
                <a16:creationId xmlns:a16="http://schemas.microsoft.com/office/drawing/2014/main" id="{68E07BFD-6260-29A6-356C-409BA0C8A729}"/>
              </a:ext>
            </a:extLst>
          </p:cNvPr>
          <p:cNvSpPr txBox="1"/>
          <p:nvPr/>
        </p:nvSpPr>
        <p:spPr>
          <a:xfrm>
            <a:off x="10743800" y="996736"/>
            <a:ext cx="1719618" cy="369332"/>
          </a:xfrm>
          <a:prstGeom prst="rect">
            <a:avLst/>
          </a:prstGeom>
          <a:noFill/>
        </p:spPr>
        <p:txBody>
          <a:bodyPr wrap="square" rtlCol="0">
            <a:spAutoFit/>
          </a:bodyPr>
          <a:lstStyle/>
          <a:p>
            <a:r>
              <a:rPr lang="en-US" dirty="0"/>
              <a:t>Recording 12</a:t>
            </a:r>
          </a:p>
        </p:txBody>
      </p:sp>
    </p:spTree>
    <p:extLst>
      <p:ext uri="{BB962C8B-B14F-4D97-AF65-F5344CB8AC3E}">
        <p14:creationId xmlns:p14="http://schemas.microsoft.com/office/powerpoint/2010/main" val="5435833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71F1-DE71-839E-102E-E965758721CB}"/>
              </a:ext>
            </a:extLst>
          </p:cNvPr>
          <p:cNvSpPr>
            <a:spLocks noGrp="1"/>
          </p:cNvSpPr>
          <p:nvPr>
            <p:ph type="title"/>
          </p:nvPr>
        </p:nvSpPr>
        <p:spPr/>
        <p:txBody>
          <a:bodyPr/>
          <a:lstStyle/>
          <a:p>
            <a:r>
              <a:rPr lang="en-US" dirty="0"/>
              <a:t>Whisker Stimulation</a:t>
            </a:r>
          </a:p>
        </p:txBody>
      </p:sp>
      <p:grpSp>
        <p:nvGrpSpPr>
          <p:cNvPr id="8" name="Group 7">
            <a:extLst>
              <a:ext uri="{FF2B5EF4-FFF2-40B4-BE49-F238E27FC236}">
                <a16:creationId xmlns:a16="http://schemas.microsoft.com/office/drawing/2014/main" id="{459604C9-662D-CCEB-E919-3741EE4B4750}"/>
              </a:ext>
            </a:extLst>
          </p:cNvPr>
          <p:cNvGrpSpPr/>
          <p:nvPr/>
        </p:nvGrpSpPr>
        <p:grpSpPr>
          <a:xfrm>
            <a:off x="6288449" y="1931158"/>
            <a:ext cx="5149881" cy="3031973"/>
            <a:chOff x="2400572" y="1825625"/>
            <a:chExt cx="7390856" cy="4351338"/>
          </a:xfrm>
        </p:grpSpPr>
        <p:pic>
          <p:nvPicPr>
            <p:cNvPr id="4" name="Content Placeholder 4">
              <a:extLst>
                <a:ext uri="{FF2B5EF4-FFF2-40B4-BE49-F238E27FC236}">
                  <a16:creationId xmlns:a16="http://schemas.microsoft.com/office/drawing/2014/main" id="{C31EFC7D-EF3E-5385-9415-060F4CD52F9D}"/>
                </a:ext>
              </a:extLst>
            </p:cNvPr>
            <p:cNvPicPr>
              <a:picLocks noChangeAspect="1"/>
            </p:cNvPicPr>
            <p:nvPr/>
          </p:nvPicPr>
          <p:blipFill>
            <a:blip r:embed="rId2"/>
            <a:stretch>
              <a:fillRect/>
            </a:stretch>
          </p:blipFill>
          <p:spPr>
            <a:xfrm>
              <a:off x="2400572" y="1825625"/>
              <a:ext cx="7390856" cy="4351338"/>
            </a:xfrm>
            <a:prstGeom prst="rect">
              <a:avLst/>
            </a:prstGeom>
          </p:spPr>
        </p:pic>
        <p:sp>
          <p:nvSpPr>
            <p:cNvPr id="5" name="Rectangle 4">
              <a:extLst>
                <a:ext uri="{FF2B5EF4-FFF2-40B4-BE49-F238E27FC236}">
                  <a16:creationId xmlns:a16="http://schemas.microsoft.com/office/drawing/2014/main" id="{98D307C4-C00C-D2ED-C1AE-BE1FBEF3B861}"/>
                </a:ext>
              </a:extLst>
            </p:cNvPr>
            <p:cNvSpPr/>
            <p:nvPr/>
          </p:nvSpPr>
          <p:spPr>
            <a:xfrm>
              <a:off x="8541222" y="2380450"/>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87ED53-8471-FA06-5758-E6CAE7EE06C9}"/>
                </a:ext>
              </a:extLst>
            </p:cNvPr>
            <p:cNvSpPr/>
            <p:nvPr/>
          </p:nvSpPr>
          <p:spPr>
            <a:xfrm>
              <a:off x="5083768" y="23332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9BD6B0F-A9AA-7AC1-E155-784033DA2E4E}"/>
                </a:ext>
              </a:extLst>
            </p:cNvPr>
            <p:cNvSpPr/>
            <p:nvPr/>
          </p:nvSpPr>
          <p:spPr>
            <a:xfrm>
              <a:off x="6351940" y="238045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9193389-35F5-A8A1-068B-5009A35E826A}"/>
              </a:ext>
            </a:extLst>
          </p:cNvPr>
          <p:cNvGrpSpPr/>
          <p:nvPr/>
        </p:nvGrpSpPr>
        <p:grpSpPr>
          <a:xfrm>
            <a:off x="673104" y="1931158"/>
            <a:ext cx="5134734" cy="3031973"/>
            <a:chOff x="2411441" y="1825625"/>
            <a:chExt cx="7369118" cy="4351338"/>
          </a:xfrm>
        </p:grpSpPr>
        <p:pic>
          <p:nvPicPr>
            <p:cNvPr id="9" name="Content Placeholder 4">
              <a:extLst>
                <a:ext uri="{FF2B5EF4-FFF2-40B4-BE49-F238E27FC236}">
                  <a16:creationId xmlns:a16="http://schemas.microsoft.com/office/drawing/2014/main" id="{50CAE4A4-6A49-ED8B-25D9-E7D0652A43F6}"/>
                </a:ext>
              </a:extLst>
            </p:cNvPr>
            <p:cNvPicPr>
              <a:picLocks noChangeAspect="1"/>
            </p:cNvPicPr>
            <p:nvPr/>
          </p:nvPicPr>
          <p:blipFill>
            <a:blip r:embed="rId3"/>
            <a:stretch>
              <a:fillRect/>
            </a:stretch>
          </p:blipFill>
          <p:spPr>
            <a:xfrm>
              <a:off x="2411441" y="1825625"/>
              <a:ext cx="7369118" cy="4351338"/>
            </a:xfrm>
            <a:prstGeom prst="rect">
              <a:avLst/>
            </a:prstGeom>
          </p:spPr>
        </p:pic>
        <p:sp>
          <p:nvSpPr>
            <p:cNvPr id="10" name="Rectangle 9">
              <a:extLst>
                <a:ext uri="{FF2B5EF4-FFF2-40B4-BE49-F238E27FC236}">
                  <a16:creationId xmlns:a16="http://schemas.microsoft.com/office/drawing/2014/main" id="{20C2CF84-EEC4-1500-DA6E-188596392A70}"/>
                </a:ext>
              </a:extLst>
            </p:cNvPr>
            <p:cNvSpPr/>
            <p:nvPr/>
          </p:nvSpPr>
          <p:spPr>
            <a:xfrm>
              <a:off x="5572255"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84883-C865-BA79-5DFD-40E58B9888A0}"/>
                </a:ext>
              </a:extLst>
            </p:cNvPr>
            <p:cNvSpPr/>
            <p:nvPr/>
          </p:nvSpPr>
          <p:spPr>
            <a:xfrm>
              <a:off x="8799274" y="232643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8DA8A9-AF48-E875-33C5-7894051543BD}"/>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48320C-0275-130F-8667-0C7CD2EB1E40}"/>
                </a:ext>
              </a:extLst>
            </p:cNvPr>
            <p:cNvSpPr/>
            <p:nvPr/>
          </p:nvSpPr>
          <p:spPr>
            <a:xfrm>
              <a:off x="6060742"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10C454-0749-094A-AB0A-B4B09F6CA775}"/>
                </a:ext>
              </a:extLst>
            </p:cNvPr>
            <p:cNvSpPr/>
            <p:nvPr/>
          </p:nvSpPr>
          <p:spPr>
            <a:xfrm>
              <a:off x="6429255"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922D9B-7C14-E420-9338-CAE215EE0BEE}"/>
                </a:ext>
              </a:extLst>
            </p:cNvPr>
            <p:cNvSpPr/>
            <p:nvPr/>
          </p:nvSpPr>
          <p:spPr>
            <a:xfrm>
              <a:off x="6961740"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D61CF1-62BD-79F7-207C-28BCC44AE2FC}"/>
                </a:ext>
              </a:extLst>
            </p:cNvPr>
            <p:cNvSpPr/>
            <p:nvPr/>
          </p:nvSpPr>
          <p:spPr>
            <a:xfrm>
              <a:off x="7390681"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556E17E-23D3-8947-520E-32755BD8C36F}"/>
                </a:ext>
              </a:extLst>
            </p:cNvPr>
            <p:cNvSpPr/>
            <p:nvPr/>
          </p:nvSpPr>
          <p:spPr>
            <a:xfrm>
              <a:off x="7869578"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8C5B0B-9411-1837-1393-81E07E653619}"/>
                </a:ext>
              </a:extLst>
            </p:cNvPr>
            <p:cNvSpPr/>
            <p:nvPr/>
          </p:nvSpPr>
          <p:spPr>
            <a:xfrm>
              <a:off x="8348602"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95399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CBB7-6D09-D1FD-B858-803F68B1947B}"/>
              </a:ext>
            </a:extLst>
          </p:cNvPr>
          <p:cNvSpPr>
            <a:spLocks noGrp="1"/>
          </p:cNvSpPr>
          <p:nvPr>
            <p:ph type="title"/>
          </p:nvPr>
        </p:nvSpPr>
        <p:spPr/>
        <p:txBody>
          <a:bodyPr/>
          <a:lstStyle/>
          <a:p>
            <a:r>
              <a:rPr lang="en-US" dirty="0"/>
              <a:t>Foot pinch</a:t>
            </a:r>
          </a:p>
        </p:txBody>
      </p:sp>
      <p:grpSp>
        <p:nvGrpSpPr>
          <p:cNvPr id="12" name="Group 11">
            <a:extLst>
              <a:ext uri="{FF2B5EF4-FFF2-40B4-BE49-F238E27FC236}">
                <a16:creationId xmlns:a16="http://schemas.microsoft.com/office/drawing/2014/main" id="{71FF4AEC-E228-0E13-B4D3-33DE2AE0CB2A}"/>
              </a:ext>
            </a:extLst>
          </p:cNvPr>
          <p:cNvGrpSpPr/>
          <p:nvPr/>
        </p:nvGrpSpPr>
        <p:grpSpPr>
          <a:xfrm>
            <a:off x="540426" y="2124809"/>
            <a:ext cx="5476763" cy="3235837"/>
            <a:chOff x="2413607" y="1825625"/>
            <a:chExt cx="7364786" cy="4351338"/>
          </a:xfrm>
        </p:grpSpPr>
        <p:pic>
          <p:nvPicPr>
            <p:cNvPr id="3" name="Content Placeholder 4">
              <a:extLst>
                <a:ext uri="{FF2B5EF4-FFF2-40B4-BE49-F238E27FC236}">
                  <a16:creationId xmlns:a16="http://schemas.microsoft.com/office/drawing/2014/main" id="{AA942353-B3C5-B507-3756-D5157AE20FF1}"/>
                </a:ext>
              </a:extLst>
            </p:cNvPr>
            <p:cNvPicPr>
              <a:picLocks noChangeAspect="1"/>
            </p:cNvPicPr>
            <p:nvPr/>
          </p:nvPicPr>
          <p:blipFill>
            <a:blip r:embed="rId2"/>
            <a:stretch>
              <a:fillRect/>
            </a:stretch>
          </p:blipFill>
          <p:spPr>
            <a:xfrm>
              <a:off x="2413607" y="1825625"/>
              <a:ext cx="7364786" cy="4351338"/>
            </a:xfrm>
            <a:prstGeom prst="rect">
              <a:avLst/>
            </a:prstGeom>
          </p:spPr>
        </p:pic>
        <p:sp>
          <p:nvSpPr>
            <p:cNvPr id="4" name="Rectangle 3">
              <a:extLst>
                <a:ext uri="{FF2B5EF4-FFF2-40B4-BE49-F238E27FC236}">
                  <a16:creationId xmlns:a16="http://schemas.microsoft.com/office/drawing/2014/main" id="{1DDEAD13-AECE-88FB-FDF1-60A1218A0D19}"/>
                </a:ext>
              </a:extLst>
            </p:cNvPr>
            <p:cNvSpPr/>
            <p:nvPr/>
          </p:nvSpPr>
          <p:spPr>
            <a:xfrm>
              <a:off x="5796647"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79FA48-4803-FC8D-8E11-76BF04DB9CBD}"/>
                </a:ext>
              </a:extLst>
            </p:cNvPr>
            <p:cNvSpPr/>
            <p:nvPr/>
          </p:nvSpPr>
          <p:spPr>
            <a:xfrm>
              <a:off x="5308160"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D826C5D-73C3-EC4B-6DAF-DAA65F5C1DEE}"/>
                </a:ext>
              </a:extLst>
            </p:cNvPr>
            <p:cNvSpPr/>
            <p:nvPr/>
          </p:nvSpPr>
          <p:spPr>
            <a:xfrm>
              <a:off x="6285134"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57EF6F1-0BE7-B258-4A70-6557FABFE50B}"/>
                </a:ext>
              </a:extLst>
            </p:cNvPr>
            <p:cNvSpPr/>
            <p:nvPr/>
          </p:nvSpPr>
          <p:spPr>
            <a:xfrm>
              <a:off x="6653647" y="238155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34AB91-E657-D650-D60F-4F7F1E736B77}"/>
                </a:ext>
              </a:extLst>
            </p:cNvPr>
            <p:cNvSpPr/>
            <p:nvPr/>
          </p:nvSpPr>
          <p:spPr>
            <a:xfrm>
              <a:off x="7186132"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D5392A-4754-0C56-D1F6-2D4F263CF4ED}"/>
                </a:ext>
              </a:extLst>
            </p:cNvPr>
            <p:cNvSpPr/>
            <p:nvPr/>
          </p:nvSpPr>
          <p:spPr>
            <a:xfrm>
              <a:off x="7615073"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8CF8B3-A237-E508-C095-E1F8A14A9D6A}"/>
                </a:ext>
              </a:extLst>
            </p:cNvPr>
            <p:cNvSpPr/>
            <p:nvPr/>
          </p:nvSpPr>
          <p:spPr>
            <a:xfrm>
              <a:off x="8093970"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2A7C179-701F-41D4-3833-705DEF5D5F72}"/>
                </a:ext>
              </a:extLst>
            </p:cNvPr>
            <p:cNvSpPr/>
            <p:nvPr/>
          </p:nvSpPr>
          <p:spPr>
            <a:xfrm>
              <a:off x="8572994"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34ECAB6-4809-191D-0268-6925F172365E}"/>
              </a:ext>
            </a:extLst>
          </p:cNvPr>
          <p:cNvGrpSpPr/>
          <p:nvPr/>
        </p:nvGrpSpPr>
        <p:grpSpPr>
          <a:xfrm>
            <a:off x="6237027" y="2124810"/>
            <a:ext cx="5467121" cy="3235837"/>
            <a:chOff x="2420090" y="1825625"/>
            <a:chExt cx="7351820" cy="4351338"/>
          </a:xfrm>
        </p:grpSpPr>
        <p:pic>
          <p:nvPicPr>
            <p:cNvPr id="13" name="Content Placeholder 4">
              <a:extLst>
                <a:ext uri="{FF2B5EF4-FFF2-40B4-BE49-F238E27FC236}">
                  <a16:creationId xmlns:a16="http://schemas.microsoft.com/office/drawing/2014/main" id="{57CDB187-9661-3F8E-8B29-C8B587932AC2}"/>
                </a:ext>
              </a:extLst>
            </p:cNvPr>
            <p:cNvPicPr>
              <a:picLocks noChangeAspect="1"/>
            </p:cNvPicPr>
            <p:nvPr/>
          </p:nvPicPr>
          <p:blipFill>
            <a:blip r:embed="rId3"/>
            <a:stretch>
              <a:fillRect/>
            </a:stretch>
          </p:blipFill>
          <p:spPr>
            <a:xfrm>
              <a:off x="2420090" y="1825625"/>
              <a:ext cx="7351820" cy="4351338"/>
            </a:xfrm>
            <a:prstGeom prst="rect">
              <a:avLst/>
            </a:prstGeom>
          </p:spPr>
        </p:pic>
        <p:sp>
          <p:nvSpPr>
            <p:cNvPr id="14" name="Rectangle 13">
              <a:extLst>
                <a:ext uri="{FF2B5EF4-FFF2-40B4-BE49-F238E27FC236}">
                  <a16:creationId xmlns:a16="http://schemas.microsoft.com/office/drawing/2014/main" id="{58074B64-8016-897F-35BA-3E32D33ED1F2}"/>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57AD42-0FF0-AEDD-C6B5-68B8D94F32C5}"/>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60E17E-5B0D-8BFB-1146-A6E9259B9CF3}"/>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0675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8F92-2707-E4DA-17BD-E3BAA4D24CED}"/>
              </a:ext>
            </a:extLst>
          </p:cNvPr>
          <p:cNvSpPr>
            <a:spLocks noGrp="1"/>
          </p:cNvSpPr>
          <p:nvPr>
            <p:ph type="ctrTitle"/>
          </p:nvPr>
        </p:nvSpPr>
        <p:spPr/>
        <p:txBody>
          <a:bodyPr/>
          <a:lstStyle/>
          <a:p>
            <a:r>
              <a:rPr lang="en-US" dirty="0"/>
              <a:t>TFR of Channel 4 data (A-016), focused on foot</a:t>
            </a:r>
          </a:p>
        </p:txBody>
      </p:sp>
    </p:spTree>
    <p:extLst>
      <p:ext uri="{BB962C8B-B14F-4D97-AF65-F5344CB8AC3E}">
        <p14:creationId xmlns:p14="http://schemas.microsoft.com/office/powerpoint/2010/main" val="29823219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2A51-3C73-D672-8901-C3541341C4B6}"/>
              </a:ext>
            </a:extLst>
          </p:cNvPr>
          <p:cNvSpPr>
            <a:spLocks noGrp="1"/>
          </p:cNvSpPr>
          <p:nvPr>
            <p:ph type="title"/>
          </p:nvPr>
        </p:nvSpPr>
        <p:spPr/>
        <p:txBody>
          <a:bodyPr/>
          <a:lstStyle/>
          <a:p>
            <a:r>
              <a:rPr lang="en-US" dirty="0"/>
              <a:t>Recording 2: Silence</a:t>
            </a:r>
          </a:p>
        </p:txBody>
      </p:sp>
      <p:pic>
        <p:nvPicPr>
          <p:cNvPr id="5" name="Content Placeholder 4">
            <a:extLst>
              <a:ext uri="{FF2B5EF4-FFF2-40B4-BE49-F238E27FC236}">
                <a16:creationId xmlns:a16="http://schemas.microsoft.com/office/drawing/2014/main" id="{4C3134C8-C3DB-2240-AA9D-697829F9BE0A}"/>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323395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CEAF-F48C-0BB5-73E1-5CB98E986067}"/>
              </a:ext>
            </a:extLst>
          </p:cNvPr>
          <p:cNvSpPr>
            <a:spLocks noGrp="1"/>
          </p:cNvSpPr>
          <p:nvPr>
            <p:ph type="title"/>
          </p:nvPr>
        </p:nvSpPr>
        <p:spPr/>
        <p:txBody>
          <a:bodyPr/>
          <a:lstStyle/>
          <a:p>
            <a:r>
              <a:rPr lang="en-US"/>
              <a:t>SDS00012.csv: Silence</a:t>
            </a:r>
          </a:p>
        </p:txBody>
      </p:sp>
      <p:pic>
        <p:nvPicPr>
          <p:cNvPr id="5" name="Content Placeholder 4">
            <a:extLst>
              <a:ext uri="{FF2B5EF4-FFF2-40B4-BE49-F238E27FC236}">
                <a16:creationId xmlns:a16="http://schemas.microsoft.com/office/drawing/2014/main" id="{ADFB000F-994C-233F-4C04-0A88B9CFAB24}"/>
              </a:ext>
            </a:extLst>
          </p:cNvPr>
          <p:cNvPicPr>
            <a:picLocks noGrp="1" noChangeAspect="1"/>
          </p:cNvPicPr>
          <p:nvPr>
            <p:ph idx="1"/>
          </p:nvPr>
        </p:nvPicPr>
        <p:blipFill>
          <a:blip r:embed="rId2"/>
          <a:stretch>
            <a:fillRect/>
          </a:stretch>
        </p:blipFill>
        <p:spPr>
          <a:xfrm>
            <a:off x="2394019" y="1825625"/>
            <a:ext cx="7403961" cy="4351338"/>
          </a:xfrm>
        </p:spPr>
      </p:pic>
    </p:spTree>
    <p:extLst>
      <p:ext uri="{BB962C8B-B14F-4D97-AF65-F5344CB8AC3E}">
        <p14:creationId xmlns:p14="http://schemas.microsoft.com/office/powerpoint/2010/main" val="8650092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D493-49D5-E03C-A236-0B97CB047D3B}"/>
              </a:ext>
            </a:extLst>
          </p:cNvPr>
          <p:cNvSpPr>
            <a:spLocks noGrp="1"/>
          </p:cNvSpPr>
          <p:nvPr>
            <p:ph type="title"/>
          </p:nvPr>
        </p:nvSpPr>
        <p:spPr/>
        <p:txBody>
          <a:bodyPr/>
          <a:lstStyle/>
          <a:p>
            <a:r>
              <a:rPr lang="en-US" dirty="0"/>
              <a:t>Recording 3: Silence </a:t>
            </a:r>
          </a:p>
        </p:txBody>
      </p:sp>
      <p:pic>
        <p:nvPicPr>
          <p:cNvPr id="5" name="Content Placeholder 4">
            <a:extLst>
              <a:ext uri="{FF2B5EF4-FFF2-40B4-BE49-F238E27FC236}">
                <a16:creationId xmlns:a16="http://schemas.microsoft.com/office/drawing/2014/main" id="{B67079AB-867E-E47A-D383-7E456B62763F}"/>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8832876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79F7-9E25-1AA3-7753-0AACF827EB56}"/>
              </a:ext>
            </a:extLst>
          </p:cNvPr>
          <p:cNvSpPr>
            <a:spLocks noGrp="1"/>
          </p:cNvSpPr>
          <p:nvPr>
            <p:ph type="title"/>
          </p:nvPr>
        </p:nvSpPr>
        <p:spPr/>
        <p:txBody>
          <a:bodyPr/>
          <a:lstStyle/>
          <a:p>
            <a:r>
              <a:rPr lang="en-US" dirty="0"/>
              <a:t>Recording 4: Whisker </a:t>
            </a:r>
          </a:p>
        </p:txBody>
      </p:sp>
      <p:pic>
        <p:nvPicPr>
          <p:cNvPr id="5" name="Content Placeholder 4">
            <a:extLst>
              <a:ext uri="{FF2B5EF4-FFF2-40B4-BE49-F238E27FC236}">
                <a16:creationId xmlns:a16="http://schemas.microsoft.com/office/drawing/2014/main" id="{6883D379-4225-5C3D-3C43-506C9D0853BA}"/>
              </a:ext>
            </a:extLst>
          </p:cNvPr>
          <p:cNvPicPr>
            <a:picLocks noGrp="1" noChangeAspect="1"/>
          </p:cNvPicPr>
          <p:nvPr>
            <p:ph idx="1"/>
          </p:nvPr>
        </p:nvPicPr>
        <p:blipFill>
          <a:blip r:embed="rId2"/>
          <a:stretch>
            <a:fillRect/>
          </a:stretch>
        </p:blipFill>
        <p:spPr>
          <a:xfrm>
            <a:off x="2396206" y="1825625"/>
            <a:ext cx="7399587" cy="4351338"/>
          </a:xfrm>
        </p:spPr>
      </p:pic>
      <p:sp>
        <p:nvSpPr>
          <p:cNvPr id="6" name="Rectangle 5">
            <a:extLst>
              <a:ext uri="{FF2B5EF4-FFF2-40B4-BE49-F238E27FC236}">
                <a16:creationId xmlns:a16="http://schemas.microsoft.com/office/drawing/2014/main" id="{363DF14D-4736-649D-8D08-E4B7638AF3A0}"/>
              </a:ext>
            </a:extLst>
          </p:cNvPr>
          <p:cNvSpPr/>
          <p:nvPr/>
        </p:nvSpPr>
        <p:spPr>
          <a:xfrm>
            <a:off x="5572255"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CA85F2-055A-A6DD-50C1-A6E172A56A4D}"/>
              </a:ext>
            </a:extLst>
          </p:cNvPr>
          <p:cNvSpPr/>
          <p:nvPr/>
        </p:nvSpPr>
        <p:spPr>
          <a:xfrm>
            <a:off x="8799274" y="232643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6D5208-C401-55F0-FE37-DF3B13260F9A}"/>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AD93D5E-A609-1880-71E7-144A57A18F33}"/>
              </a:ext>
            </a:extLst>
          </p:cNvPr>
          <p:cNvSpPr/>
          <p:nvPr/>
        </p:nvSpPr>
        <p:spPr>
          <a:xfrm>
            <a:off x="6060742"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10C828-34EF-5F82-7BAD-44A60125F705}"/>
              </a:ext>
            </a:extLst>
          </p:cNvPr>
          <p:cNvSpPr/>
          <p:nvPr/>
        </p:nvSpPr>
        <p:spPr>
          <a:xfrm>
            <a:off x="6429255"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52C0CF-5D32-719E-C1DD-C9126D246D61}"/>
              </a:ext>
            </a:extLst>
          </p:cNvPr>
          <p:cNvSpPr/>
          <p:nvPr/>
        </p:nvSpPr>
        <p:spPr>
          <a:xfrm>
            <a:off x="6961740"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5D01B2-E528-66D5-B4A4-82B659EB4121}"/>
              </a:ext>
            </a:extLst>
          </p:cNvPr>
          <p:cNvSpPr/>
          <p:nvPr/>
        </p:nvSpPr>
        <p:spPr>
          <a:xfrm>
            <a:off x="7390681"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146F39-C036-79AE-0649-06A075493BD9}"/>
              </a:ext>
            </a:extLst>
          </p:cNvPr>
          <p:cNvSpPr/>
          <p:nvPr/>
        </p:nvSpPr>
        <p:spPr>
          <a:xfrm>
            <a:off x="7869578"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EF3FC5-3441-FC24-2181-DC0E7FF14634}"/>
              </a:ext>
            </a:extLst>
          </p:cNvPr>
          <p:cNvSpPr/>
          <p:nvPr/>
        </p:nvSpPr>
        <p:spPr>
          <a:xfrm>
            <a:off x="8348602"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0768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CF2A-4D57-DD9C-9179-ED331542ECE9}"/>
              </a:ext>
            </a:extLst>
          </p:cNvPr>
          <p:cNvSpPr>
            <a:spLocks noGrp="1"/>
          </p:cNvSpPr>
          <p:nvPr>
            <p:ph type="title"/>
          </p:nvPr>
        </p:nvSpPr>
        <p:spPr/>
        <p:txBody>
          <a:bodyPr/>
          <a:lstStyle/>
          <a:p>
            <a:r>
              <a:rPr lang="en-US" dirty="0"/>
              <a:t>Recording 5: Silence </a:t>
            </a:r>
          </a:p>
        </p:txBody>
      </p:sp>
      <p:pic>
        <p:nvPicPr>
          <p:cNvPr id="5" name="Content Placeholder 4">
            <a:extLst>
              <a:ext uri="{FF2B5EF4-FFF2-40B4-BE49-F238E27FC236}">
                <a16:creationId xmlns:a16="http://schemas.microsoft.com/office/drawing/2014/main" id="{3D08CCBD-02B6-4827-D22B-56FD0F14D608}"/>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9753827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804-D66A-030A-AAE6-124A59B6AE10}"/>
              </a:ext>
            </a:extLst>
          </p:cNvPr>
          <p:cNvSpPr>
            <a:spLocks noGrp="1"/>
          </p:cNvSpPr>
          <p:nvPr>
            <p:ph type="title"/>
          </p:nvPr>
        </p:nvSpPr>
        <p:spPr/>
        <p:txBody>
          <a:bodyPr/>
          <a:lstStyle/>
          <a:p>
            <a:r>
              <a:rPr lang="en-US" dirty="0"/>
              <a:t>Recording 6: Foot pinch </a:t>
            </a:r>
          </a:p>
        </p:txBody>
      </p:sp>
      <p:pic>
        <p:nvPicPr>
          <p:cNvPr id="5" name="Content Placeholder 4">
            <a:extLst>
              <a:ext uri="{FF2B5EF4-FFF2-40B4-BE49-F238E27FC236}">
                <a16:creationId xmlns:a16="http://schemas.microsoft.com/office/drawing/2014/main" id="{43539C92-5CC1-09B4-44DE-27EFF4DA6A2B}"/>
              </a:ext>
            </a:extLst>
          </p:cNvPr>
          <p:cNvPicPr>
            <a:picLocks noGrp="1" noChangeAspect="1"/>
          </p:cNvPicPr>
          <p:nvPr>
            <p:ph idx="1"/>
          </p:nvPr>
        </p:nvPicPr>
        <p:blipFill>
          <a:blip r:embed="rId2"/>
          <a:stretch>
            <a:fillRect/>
          </a:stretch>
        </p:blipFill>
        <p:spPr>
          <a:xfrm>
            <a:off x="2404927" y="1825625"/>
            <a:ext cx="7382146" cy="4351338"/>
          </a:xfrm>
        </p:spPr>
      </p:pic>
      <p:sp>
        <p:nvSpPr>
          <p:cNvPr id="6" name="Rectangle 5">
            <a:extLst>
              <a:ext uri="{FF2B5EF4-FFF2-40B4-BE49-F238E27FC236}">
                <a16:creationId xmlns:a16="http://schemas.microsoft.com/office/drawing/2014/main" id="{158AA144-64CC-A5E2-2A13-A4BF57C3856C}"/>
              </a:ext>
            </a:extLst>
          </p:cNvPr>
          <p:cNvSpPr/>
          <p:nvPr/>
        </p:nvSpPr>
        <p:spPr>
          <a:xfrm>
            <a:off x="5796647" y="230706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78F69E7-DA10-8197-E783-10A3627C2D51}"/>
              </a:ext>
            </a:extLst>
          </p:cNvPr>
          <p:cNvSpPr/>
          <p:nvPr/>
        </p:nvSpPr>
        <p:spPr>
          <a:xfrm>
            <a:off x="5308160" y="230706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67DD876-6A6B-2449-AA62-88D59AE44677}"/>
              </a:ext>
            </a:extLst>
          </p:cNvPr>
          <p:cNvSpPr/>
          <p:nvPr/>
        </p:nvSpPr>
        <p:spPr>
          <a:xfrm>
            <a:off x="6285134" y="230706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3CD2935-AED8-9264-F369-1E47066E06B2}"/>
              </a:ext>
            </a:extLst>
          </p:cNvPr>
          <p:cNvSpPr/>
          <p:nvPr/>
        </p:nvSpPr>
        <p:spPr>
          <a:xfrm>
            <a:off x="6653647" y="2354255"/>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2C0E2C-80D3-FA29-C820-FD46EF24F214}"/>
              </a:ext>
            </a:extLst>
          </p:cNvPr>
          <p:cNvSpPr/>
          <p:nvPr/>
        </p:nvSpPr>
        <p:spPr>
          <a:xfrm>
            <a:off x="7186132" y="230706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72CE8D-ECB0-3949-1D5F-3E7F7FCF6908}"/>
              </a:ext>
            </a:extLst>
          </p:cNvPr>
          <p:cNvSpPr/>
          <p:nvPr/>
        </p:nvSpPr>
        <p:spPr>
          <a:xfrm>
            <a:off x="7615073" y="230706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F0FFBD-4BD1-BC9F-8320-8DCCF24A7E2D}"/>
              </a:ext>
            </a:extLst>
          </p:cNvPr>
          <p:cNvSpPr/>
          <p:nvPr/>
        </p:nvSpPr>
        <p:spPr>
          <a:xfrm>
            <a:off x="8093970" y="2307060"/>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80F10E-648B-D20B-B44B-B736CF34B4EB}"/>
              </a:ext>
            </a:extLst>
          </p:cNvPr>
          <p:cNvSpPr/>
          <p:nvPr/>
        </p:nvSpPr>
        <p:spPr>
          <a:xfrm>
            <a:off x="8572994" y="2307060"/>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2652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1A5D-E1BD-6110-174A-D09E94330071}"/>
              </a:ext>
            </a:extLst>
          </p:cNvPr>
          <p:cNvSpPr>
            <a:spLocks noGrp="1"/>
          </p:cNvSpPr>
          <p:nvPr>
            <p:ph type="title"/>
          </p:nvPr>
        </p:nvSpPr>
        <p:spPr/>
        <p:txBody>
          <a:bodyPr/>
          <a:lstStyle/>
          <a:p>
            <a:r>
              <a:rPr lang="en-US" dirty="0"/>
              <a:t>Recording 7: Silence</a:t>
            </a:r>
          </a:p>
        </p:txBody>
      </p:sp>
      <p:pic>
        <p:nvPicPr>
          <p:cNvPr id="5" name="Content Placeholder 4">
            <a:extLst>
              <a:ext uri="{FF2B5EF4-FFF2-40B4-BE49-F238E27FC236}">
                <a16:creationId xmlns:a16="http://schemas.microsoft.com/office/drawing/2014/main" id="{5DBC66EF-E639-F5F4-F791-6DA5D99F79F1}"/>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3754073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D309-D775-7CFD-2DB5-2519B467B4A6}"/>
              </a:ext>
            </a:extLst>
          </p:cNvPr>
          <p:cNvSpPr>
            <a:spLocks noGrp="1"/>
          </p:cNvSpPr>
          <p:nvPr>
            <p:ph type="title"/>
          </p:nvPr>
        </p:nvSpPr>
        <p:spPr/>
        <p:txBody>
          <a:bodyPr/>
          <a:lstStyle/>
          <a:p>
            <a:r>
              <a:rPr lang="en-US" dirty="0"/>
              <a:t>Recording 8: Whisker </a:t>
            </a:r>
          </a:p>
        </p:txBody>
      </p:sp>
      <p:pic>
        <p:nvPicPr>
          <p:cNvPr id="5" name="Content Placeholder 4">
            <a:extLst>
              <a:ext uri="{FF2B5EF4-FFF2-40B4-BE49-F238E27FC236}">
                <a16:creationId xmlns:a16="http://schemas.microsoft.com/office/drawing/2014/main" id="{EF03B491-412A-641D-CF70-3A57571EFB1B}"/>
              </a:ext>
            </a:extLst>
          </p:cNvPr>
          <p:cNvPicPr>
            <a:picLocks noGrp="1" noChangeAspect="1"/>
          </p:cNvPicPr>
          <p:nvPr>
            <p:ph idx="1"/>
          </p:nvPr>
        </p:nvPicPr>
        <p:blipFill>
          <a:blip r:embed="rId2"/>
          <a:stretch>
            <a:fillRect/>
          </a:stretch>
        </p:blipFill>
        <p:spPr>
          <a:xfrm>
            <a:off x="2398390" y="1825625"/>
            <a:ext cx="7395219" cy="4351338"/>
          </a:xfrm>
        </p:spPr>
      </p:pic>
      <p:sp>
        <p:nvSpPr>
          <p:cNvPr id="6" name="Rectangle 5">
            <a:extLst>
              <a:ext uri="{FF2B5EF4-FFF2-40B4-BE49-F238E27FC236}">
                <a16:creationId xmlns:a16="http://schemas.microsoft.com/office/drawing/2014/main" id="{A1CB88E8-D424-9878-DE41-1F2ADE7EB537}"/>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E28169-011C-B2C5-DFAB-63FAADE0A494}"/>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D48C47-A39D-878A-0574-146FE123FF16}"/>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0834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F8CA-976F-B344-A598-2733BD119B76}"/>
              </a:ext>
            </a:extLst>
          </p:cNvPr>
          <p:cNvSpPr>
            <a:spLocks noGrp="1"/>
          </p:cNvSpPr>
          <p:nvPr>
            <p:ph type="title"/>
          </p:nvPr>
        </p:nvSpPr>
        <p:spPr/>
        <p:txBody>
          <a:bodyPr/>
          <a:lstStyle/>
          <a:p>
            <a:r>
              <a:rPr lang="en-US" dirty="0"/>
              <a:t>Recording 9: Silence</a:t>
            </a:r>
          </a:p>
        </p:txBody>
      </p:sp>
      <p:pic>
        <p:nvPicPr>
          <p:cNvPr id="5" name="Content Placeholder 4">
            <a:extLst>
              <a:ext uri="{FF2B5EF4-FFF2-40B4-BE49-F238E27FC236}">
                <a16:creationId xmlns:a16="http://schemas.microsoft.com/office/drawing/2014/main" id="{EECA53D5-6067-8270-396C-CA63CEC72FD5}"/>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7838484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4689-8553-827B-A550-1BD1D2E37414}"/>
              </a:ext>
            </a:extLst>
          </p:cNvPr>
          <p:cNvSpPr>
            <a:spLocks noGrp="1"/>
          </p:cNvSpPr>
          <p:nvPr>
            <p:ph type="title"/>
          </p:nvPr>
        </p:nvSpPr>
        <p:spPr/>
        <p:txBody>
          <a:bodyPr/>
          <a:lstStyle/>
          <a:p>
            <a:r>
              <a:rPr lang="en-US" dirty="0"/>
              <a:t>Recording 10: Silence</a:t>
            </a:r>
          </a:p>
        </p:txBody>
      </p:sp>
      <p:pic>
        <p:nvPicPr>
          <p:cNvPr id="5" name="Content Placeholder 4">
            <a:extLst>
              <a:ext uri="{FF2B5EF4-FFF2-40B4-BE49-F238E27FC236}">
                <a16:creationId xmlns:a16="http://schemas.microsoft.com/office/drawing/2014/main" id="{985F869E-094F-66D4-9707-40C366628F19}"/>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1231335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716A-67BA-02BD-0EA7-2542FB298ECF}"/>
              </a:ext>
            </a:extLst>
          </p:cNvPr>
          <p:cNvSpPr>
            <a:spLocks noGrp="1"/>
          </p:cNvSpPr>
          <p:nvPr>
            <p:ph type="title"/>
          </p:nvPr>
        </p:nvSpPr>
        <p:spPr/>
        <p:txBody>
          <a:bodyPr/>
          <a:lstStyle/>
          <a:p>
            <a:r>
              <a:rPr lang="en-US" dirty="0"/>
              <a:t>Recording 11: Foot pinch </a:t>
            </a:r>
          </a:p>
        </p:txBody>
      </p:sp>
      <p:pic>
        <p:nvPicPr>
          <p:cNvPr id="5" name="Content Placeholder 4">
            <a:extLst>
              <a:ext uri="{FF2B5EF4-FFF2-40B4-BE49-F238E27FC236}">
                <a16:creationId xmlns:a16="http://schemas.microsoft.com/office/drawing/2014/main" id="{B4EDB430-6077-1187-0476-086FB3D37F6D}"/>
              </a:ext>
            </a:extLst>
          </p:cNvPr>
          <p:cNvPicPr>
            <a:picLocks noGrp="1" noChangeAspect="1"/>
          </p:cNvPicPr>
          <p:nvPr>
            <p:ph idx="1"/>
          </p:nvPr>
        </p:nvPicPr>
        <p:blipFill>
          <a:blip r:embed="rId2"/>
          <a:stretch>
            <a:fillRect/>
          </a:stretch>
        </p:blipFill>
        <p:spPr>
          <a:xfrm>
            <a:off x="2415770" y="1825625"/>
            <a:ext cx="7360459" cy="4351338"/>
          </a:xfrm>
        </p:spPr>
      </p:pic>
      <p:sp>
        <p:nvSpPr>
          <p:cNvPr id="6" name="Rectangle 5">
            <a:extLst>
              <a:ext uri="{FF2B5EF4-FFF2-40B4-BE49-F238E27FC236}">
                <a16:creationId xmlns:a16="http://schemas.microsoft.com/office/drawing/2014/main" id="{07378B4F-B4B8-0E79-A167-A8E63CBC75C7}"/>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AB15E5-686D-52F4-9B43-37B609D37CF3}"/>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C9FBCA-B1BF-BBAB-E115-8C8BB0CF0E9D}"/>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8269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9055-BDE4-B732-A134-1C195C0EB841}"/>
              </a:ext>
            </a:extLst>
          </p:cNvPr>
          <p:cNvSpPr>
            <a:spLocks noGrp="1"/>
          </p:cNvSpPr>
          <p:nvPr>
            <p:ph type="title"/>
          </p:nvPr>
        </p:nvSpPr>
        <p:spPr/>
        <p:txBody>
          <a:bodyPr/>
          <a:lstStyle/>
          <a:p>
            <a:r>
              <a:rPr lang="en-US" dirty="0"/>
              <a:t>Recording 12: Silence </a:t>
            </a:r>
          </a:p>
        </p:txBody>
      </p:sp>
      <p:pic>
        <p:nvPicPr>
          <p:cNvPr id="5" name="Content Placeholder 4">
            <a:extLst>
              <a:ext uri="{FF2B5EF4-FFF2-40B4-BE49-F238E27FC236}">
                <a16:creationId xmlns:a16="http://schemas.microsoft.com/office/drawing/2014/main" id="{AB3C952D-8F75-8496-2F1A-289F40A63774}"/>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2377306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466091-1C05-EDEE-D86E-44FA3D712E3A}"/>
              </a:ext>
            </a:extLst>
          </p:cNvPr>
          <p:cNvSpPr>
            <a:spLocks noGrp="1"/>
          </p:cNvSpPr>
          <p:nvPr>
            <p:ph type="title"/>
          </p:nvPr>
        </p:nvSpPr>
        <p:spPr/>
        <p:txBody>
          <a:bodyPr/>
          <a:lstStyle/>
          <a:p>
            <a:r>
              <a:rPr lang="en-US"/>
              <a:t>Compare Clean Silence and Stir Whiskers</a:t>
            </a:r>
          </a:p>
        </p:txBody>
      </p:sp>
      <p:sp>
        <p:nvSpPr>
          <p:cNvPr id="5" name="Text Placeholder 4">
            <a:extLst>
              <a:ext uri="{FF2B5EF4-FFF2-40B4-BE49-F238E27FC236}">
                <a16:creationId xmlns:a16="http://schemas.microsoft.com/office/drawing/2014/main" id="{4927502E-DE87-902F-CAAB-7DACCF3380C5}"/>
              </a:ext>
            </a:extLst>
          </p:cNvPr>
          <p:cNvSpPr>
            <a:spLocks noGrp="1"/>
          </p:cNvSpPr>
          <p:nvPr>
            <p:ph type="body" idx="1"/>
          </p:nvPr>
        </p:nvSpPr>
        <p:spPr/>
        <p:txBody>
          <a:bodyPr/>
          <a:lstStyle/>
          <a:p>
            <a:r>
              <a:rPr lang="en-US"/>
              <a:t>Silence (SDS00010.csv)</a:t>
            </a:r>
          </a:p>
        </p:txBody>
      </p:sp>
      <p:pic>
        <p:nvPicPr>
          <p:cNvPr id="9" name="Content Placeholder 8">
            <a:extLst>
              <a:ext uri="{FF2B5EF4-FFF2-40B4-BE49-F238E27FC236}">
                <a16:creationId xmlns:a16="http://schemas.microsoft.com/office/drawing/2014/main" id="{FCCA4424-4C95-2044-244D-EB8B89F97978}"/>
              </a:ext>
            </a:extLst>
          </p:cNvPr>
          <p:cNvPicPr>
            <a:picLocks noGrp="1" noChangeAspect="1"/>
          </p:cNvPicPr>
          <p:nvPr>
            <p:ph sz="half" idx="2"/>
          </p:nvPr>
        </p:nvPicPr>
        <p:blipFill>
          <a:blip r:embed="rId2"/>
          <a:stretch>
            <a:fillRect/>
          </a:stretch>
        </p:blipFill>
        <p:spPr>
          <a:xfrm>
            <a:off x="839788" y="2830623"/>
            <a:ext cx="5157787" cy="3033492"/>
          </a:xfrm>
          <a:prstGeom prst="rect">
            <a:avLst/>
          </a:prstGeom>
        </p:spPr>
      </p:pic>
      <p:sp>
        <p:nvSpPr>
          <p:cNvPr id="7" name="Text Placeholder 6">
            <a:extLst>
              <a:ext uri="{FF2B5EF4-FFF2-40B4-BE49-F238E27FC236}">
                <a16:creationId xmlns:a16="http://schemas.microsoft.com/office/drawing/2014/main" id="{C9F289BF-04C4-FE5F-00CD-DB2EBE4281ED}"/>
              </a:ext>
            </a:extLst>
          </p:cNvPr>
          <p:cNvSpPr>
            <a:spLocks noGrp="1"/>
          </p:cNvSpPr>
          <p:nvPr>
            <p:ph type="body" sz="quarter" idx="3"/>
          </p:nvPr>
        </p:nvSpPr>
        <p:spPr/>
        <p:txBody>
          <a:bodyPr/>
          <a:lstStyle/>
          <a:p>
            <a:r>
              <a:rPr lang="en-US"/>
              <a:t>Whisker (SDS00005.csv)</a:t>
            </a:r>
          </a:p>
        </p:txBody>
      </p:sp>
      <p:pic>
        <p:nvPicPr>
          <p:cNvPr id="10" name="Content Placeholder 9">
            <a:extLst>
              <a:ext uri="{FF2B5EF4-FFF2-40B4-BE49-F238E27FC236}">
                <a16:creationId xmlns:a16="http://schemas.microsoft.com/office/drawing/2014/main" id="{5DABCF51-6C25-FCBA-49C8-E9B1459760D6}"/>
              </a:ext>
            </a:extLst>
          </p:cNvPr>
          <p:cNvPicPr>
            <a:picLocks noGrp="1" noChangeAspect="1"/>
          </p:cNvPicPr>
          <p:nvPr>
            <p:ph sz="quarter" idx="4"/>
          </p:nvPr>
        </p:nvPicPr>
        <p:blipFill>
          <a:blip r:embed="rId3"/>
          <a:stretch>
            <a:fillRect/>
          </a:stretch>
        </p:blipFill>
        <p:spPr>
          <a:xfrm>
            <a:off x="6172200" y="2818114"/>
            <a:ext cx="5183188" cy="3058509"/>
          </a:xfrm>
          <a:prstGeom prst="rect">
            <a:avLst/>
          </a:prstGeom>
        </p:spPr>
      </p:pic>
    </p:spTree>
    <p:extLst>
      <p:ext uri="{BB962C8B-B14F-4D97-AF65-F5344CB8AC3E}">
        <p14:creationId xmlns:p14="http://schemas.microsoft.com/office/powerpoint/2010/main" val="38409602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8121-0DC0-BC9B-27CE-7E4F10C986FB}"/>
              </a:ext>
            </a:extLst>
          </p:cNvPr>
          <p:cNvSpPr>
            <a:spLocks noGrp="1"/>
          </p:cNvSpPr>
          <p:nvPr>
            <p:ph type="title"/>
          </p:nvPr>
        </p:nvSpPr>
        <p:spPr/>
        <p:txBody>
          <a:bodyPr/>
          <a:lstStyle/>
          <a:p>
            <a:r>
              <a:rPr lang="en-US" dirty="0"/>
              <a:t>Recording 13: No connection</a:t>
            </a:r>
          </a:p>
        </p:txBody>
      </p:sp>
      <p:pic>
        <p:nvPicPr>
          <p:cNvPr id="5" name="Content Placeholder 4">
            <a:extLst>
              <a:ext uri="{FF2B5EF4-FFF2-40B4-BE49-F238E27FC236}">
                <a16:creationId xmlns:a16="http://schemas.microsoft.com/office/drawing/2014/main" id="{A14AFD9D-9BBF-2C90-9854-7615A58A9101}"/>
              </a:ext>
            </a:extLst>
          </p:cNvPr>
          <p:cNvPicPr>
            <a:picLocks noGrp="1" noChangeAspect="1"/>
          </p:cNvPicPr>
          <p:nvPr>
            <p:ph idx="1"/>
          </p:nvPr>
        </p:nvPicPr>
        <p:blipFill>
          <a:blip r:embed="rId2"/>
          <a:stretch>
            <a:fillRect/>
          </a:stretch>
        </p:blipFill>
        <p:spPr>
          <a:xfrm>
            <a:off x="2410553" y="1825625"/>
            <a:ext cx="7370894" cy="4351338"/>
          </a:xfrm>
        </p:spPr>
      </p:pic>
    </p:spTree>
    <p:extLst>
      <p:ext uri="{BB962C8B-B14F-4D97-AF65-F5344CB8AC3E}">
        <p14:creationId xmlns:p14="http://schemas.microsoft.com/office/powerpoint/2010/main" val="2568382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8D99-9286-7595-9A46-57A7E289023D}"/>
              </a:ext>
            </a:extLst>
          </p:cNvPr>
          <p:cNvSpPr>
            <a:spLocks noGrp="1"/>
          </p:cNvSpPr>
          <p:nvPr>
            <p:ph type="title"/>
          </p:nvPr>
        </p:nvSpPr>
        <p:spPr/>
        <p:txBody>
          <a:bodyPr/>
          <a:lstStyle/>
          <a:p>
            <a:r>
              <a:rPr lang="en-US" dirty="0"/>
              <a:t>Recording 14: No connection </a:t>
            </a:r>
          </a:p>
        </p:txBody>
      </p:sp>
      <p:pic>
        <p:nvPicPr>
          <p:cNvPr id="5" name="Content Placeholder 4">
            <a:extLst>
              <a:ext uri="{FF2B5EF4-FFF2-40B4-BE49-F238E27FC236}">
                <a16:creationId xmlns:a16="http://schemas.microsoft.com/office/drawing/2014/main" id="{1F4DC76B-4667-E95F-6A87-C3C89EAF37E0}"/>
              </a:ext>
            </a:extLst>
          </p:cNvPr>
          <p:cNvPicPr>
            <a:picLocks noGrp="1" noChangeAspect="1"/>
          </p:cNvPicPr>
          <p:nvPr>
            <p:ph idx="1"/>
          </p:nvPr>
        </p:nvPicPr>
        <p:blipFill>
          <a:blip r:embed="rId2"/>
          <a:stretch>
            <a:fillRect/>
          </a:stretch>
        </p:blipFill>
        <p:spPr>
          <a:xfrm>
            <a:off x="2402751" y="1825625"/>
            <a:ext cx="7386498" cy="4351338"/>
          </a:xfrm>
        </p:spPr>
      </p:pic>
    </p:spTree>
    <p:extLst>
      <p:ext uri="{BB962C8B-B14F-4D97-AF65-F5344CB8AC3E}">
        <p14:creationId xmlns:p14="http://schemas.microsoft.com/office/powerpoint/2010/main" val="20664870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1945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FF7F-4564-BF46-6AA4-C6E944ACC755}"/>
              </a:ext>
            </a:extLst>
          </p:cNvPr>
          <p:cNvSpPr>
            <a:spLocks noGrp="1"/>
          </p:cNvSpPr>
          <p:nvPr>
            <p:ph type="ctrTitle"/>
          </p:nvPr>
        </p:nvSpPr>
        <p:spPr/>
        <p:txBody>
          <a:bodyPr/>
          <a:lstStyle/>
          <a:p>
            <a:r>
              <a:rPr lang="en-US" dirty="0"/>
              <a:t>TFR of Channel 5 data (A-017), reference</a:t>
            </a:r>
          </a:p>
        </p:txBody>
      </p:sp>
    </p:spTree>
    <p:extLst>
      <p:ext uri="{BB962C8B-B14F-4D97-AF65-F5344CB8AC3E}">
        <p14:creationId xmlns:p14="http://schemas.microsoft.com/office/powerpoint/2010/main" val="20429114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C3C2-1020-46E5-8E9D-906AAA415451}"/>
              </a:ext>
            </a:extLst>
          </p:cNvPr>
          <p:cNvSpPr>
            <a:spLocks noGrp="1"/>
          </p:cNvSpPr>
          <p:nvPr>
            <p:ph type="title"/>
          </p:nvPr>
        </p:nvSpPr>
        <p:spPr/>
        <p:txBody>
          <a:bodyPr/>
          <a:lstStyle/>
          <a:p>
            <a:r>
              <a:rPr lang="en-US" dirty="0"/>
              <a:t>Recording 2: Silence </a:t>
            </a:r>
          </a:p>
        </p:txBody>
      </p:sp>
      <p:pic>
        <p:nvPicPr>
          <p:cNvPr id="5" name="Content Placeholder 4">
            <a:extLst>
              <a:ext uri="{FF2B5EF4-FFF2-40B4-BE49-F238E27FC236}">
                <a16:creationId xmlns:a16="http://schemas.microsoft.com/office/drawing/2014/main" id="{B1C80FD8-6FD2-3686-02DD-9256862F03D3}"/>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5787309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BCD0B-9DFA-DCA8-16F4-3D97AE1BF3B7}"/>
              </a:ext>
            </a:extLst>
          </p:cNvPr>
          <p:cNvSpPr>
            <a:spLocks noGrp="1"/>
          </p:cNvSpPr>
          <p:nvPr>
            <p:ph type="title"/>
          </p:nvPr>
        </p:nvSpPr>
        <p:spPr/>
        <p:txBody>
          <a:bodyPr/>
          <a:lstStyle/>
          <a:p>
            <a:r>
              <a:rPr lang="en-US" dirty="0"/>
              <a:t>Recording 3: Silence</a:t>
            </a:r>
          </a:p>
        </p:txBody>
      </p:sp>
      <p:pic>
        <p:nvPicPr>
          <p:cNvPr id="5" name="Content Placeholder 4">
            <a:extLst>
              <a:ext uri="{FF2B5EF4-FFF2-40B4-BE49-F238E27FC236}">
                <a16:creationId xmlns:a16="http://schemas.microsoft.com/office/drawing/2014/main" id="{0A803F9D-1CD7-1E1A-00EA-05E03A721B32}"/>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4100756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BC89-4E70-8BE3-F433-A0D48F4ECA14}"/>
              </a:ext>
            </a:extLst>
          </p:cNvPr>
          <p:cNvSpPr>
            <a:spLocks noGrp="1"/>
          </p:cNvSpPr>
          <p:nvPr>
            <p:ph type="title"/>
          </p:nvPr>
        </p:nvSpPr>
        <p:spPr/>
        <p:txBody>
          <a:bodyPr/>
          <a:lstStyle/>
          <a:p>
            <a:r>
              <a:rPr lang="en-US" dirty="0"/>
              <a:t>Recording 4: Whisker</a:t>
            </a:r>
          </a:p>
        </p:txBody>
      </p:sp>
      <p:pic>
        <p:nvPicPr>
          <p:cNvPr id="5" name="Content Placeholder 4">
            <a:extLst>
              <a:ext uri="{FF2B5EF4-FFF2-40B4-BE49-F238E27FC236}">
                <a16:creationId xmlns:a16="http://schemas.microsoft.com/office/drawing/2014/main" id="{C5C0576C-A9DE-ED1B-7AB3-B1DAAC484E97}"/>
              </a:ext>
            </a:extLst>
          </p:cNvPr>
          <p:cNvPicPr>
            <a:picLocks noGrp="1" noChangeAspect="1"/>
          </p:cNvPicPr>
          <p:nvPr>
            <p:ph idx="1"/>
          </p:nvPr>
        </p:nvPicPr>
        <p:blipFill>
          <a:blip r:embed="rId2"/>
          <a:stretch>
            <a:fillRect/>
          </a:stretch>
        </p:blipFill>
        <p:spPr>
          <a:xfrm>
            <a:off x="2420090" y="1825625"/>
            <a:ext cx="7351820" cy="4351338"/>
          </a:xfrm>
        </p:spPr>
      </p:pic>
      <p:sp>
        <p:nvSpPr>
          <p:cNvPr id="6" name="Rectangle 5">
            <a:extLst>
              <a:ext uri="{FF2B5EF4-FFF2-40B4-BE49-F238E27FC236}">
                <a16:creationId xmlns:a16="http://schemas.microsoft.com/office/drawing/2014/main" id="{82BB8CC9-5B78-BE6A-435A-5C9EB196F434}"/>
              </a:ext>
            </a:extLst>
          </p:cNvPr>
          <p:cNvSpPr/>
          <p:nvPr/>
        </p:nvSpPr>
        <p:spPr>
          <a:xfrm>
            <a:off x="5572255" y="235448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61C03C-325B-5276-2975-989EB314DBF0}"/>
              </a:ext>
            </a:extLst>
          </p:cNvPr>
          <p:cNvSpPr/>
          <p:nvPr/>
        </p:nvSpPr>
        <p:spPr>
          <a:xfrm>
            <a:off x="8799274" y="235448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838196-085D-3D4A-0B6A-8B2EB1EA09D6}"/>
              </a:ext>
            </a:extLst>
          </p:cNvPr>
          <p:cNvSpPr/>
          <p:nvPr/>
        </p:nvSpPr>
        <p:spPr>
          <a:xfrm>
            <a:off x="5083768" y="235448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798EBB-4425-33A2-2496-1031DFBFE1F1}"/>
              </a:ext>
            </a:extLst>
          </p:cNvPr>
          <p:cNvSpPr/>
          <p:nvPr/>
        </p:nvSpPr>
        <p:spPr>
          <a:xfrm>
            <a:off x="6060742" y="235448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F8307CB-AA68-12EB-5960-9374A7182524}"/>
              </a:ext>
            </a:extLst>
          </p:cNvPr>
          <p:cNvSpPr/>
          <p:nvPr/>
        </p:nvSpPr>
        <p:spPr>
          <a:xfrm>
            <a:off x="6429255" y="240167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C68103-4B6E-5DA4-2352-62A39371707E}"/>
              </a:ext>
            </a:extLst>
          </p:cNvPr>
          <p:cNvSpPr/>
          <p:nvPr/>
        </p:nvSpPr>
        <p:spPr>
          <a:xfrm>
            <a:off x="6961740" y="235448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EC23C0-26D8-2A5A-6843-C42C18F21D76}"/>
              </a:ext>
            </a:extLst>
          </p:cNvPr>
          <p:cNvSpPr/>
          <p:nvPr/>
        </p:nvSpPr>
        <p:spPr>
          <a:xfrm>
            <a:off x="7390681" y="235448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4FEF45-C7B5-CEA2-CBB0-38C4F1424AAC}"/>
              </a:ext>
            </a:extLst>
          </p:cNvPr>
          <p:cNvSpPr/>
          <p:nvPr/>
        </p:nvSpPr>
        <p:spPr>
          <a:xfrm>
            <a:off x="7869578" y="235448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B3AE75-3455-ED50-2911-50F4772340D0}"/>
              </a:ext>
            </a:extLst>
          </p:cNvPr>
          <p:cNvSpPr/>
          <p:nvPr/>
        </p:nvSpPr>
        <p:spPr>
          <a:xfrm>
            <a:off x="8348602" y="235448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99615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31EA-3DCE-ED1B-5987-49BFD38D7D55}"/>
              </a:ext>
            </a:extLst>
          </p:cNvPr>
          <p:cNvSpPr>
            <a:spLocks noGrp="1"/>
          </p:cNvSpPr>
          <p:nvPr>
            <p:ph type="title"/>
          </p:nvPr>
        </p:nvSpPr>
        <p:spPr/>
        <p:txBody>
          <a:bodyPr/>
          <a:lstStyle/>
          <a:p>
            <a:r>
              <a:rPr lang="en-US" dirty="0"/>
              <a:t>Recording 5: Silence</a:t>
            </a:r>
          </a:p>
        </p:txBody>
      </p:sp>
      <p:pic>
        <p:nvPicPr>
          <p:cNvPr id="5" name="Content Placeholder 4">
            <a:extLst>
              <a:ext uri="{FF2B5EF4-FFF2-40B4-BE49-F238E27FC236}">
                <a16:creationId xmlns:a16="http://schemas.microsoft.com/office/drawing/2014/main" id="{02F97D25-5003-4F06-A84B-91DEE7300B34}"/>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1911138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18C6-F8FE-E0D1-C06F-0C59B577FA32}"/>
              </a:ext>
            </a:extLst>
          </p:cNvPr>
          <p:cNvSpPr>
            <a:spLocks noGrp="1"/>
          </p:cNvSpPr>
          <p:nvPr>
            <p:ph type="title"/>
          </p:nvPr>
        </p:nvSpPr>
        <p:spPr/>
        <p:txBody>
          <a:bodyPr/>
          <a:lstStyle/>
          <a:p>
            <a:r>
              <a:rPr lang="en-US" dirty="0"/>
              <a:t>Recording 6: Foot pinch</a:t>
            </a:r>
          </a:p>
        </p:txBody>
      </p:sp>
      <p:pic>
        <p:nvPicPr>
          <p:cNvPr id="5" name="Content Placeholder 4">
            <a:extLst>
              <a:ext uri="{FF2B5EF4-FFF2-40B4-BE49-F238E27FC236}">
                <a16:creationId xmlns:a16="http://schemas.microsoft.com/office/drawing/2014/main" id="{511BB9ED-810F-95C2-835A-D8931E7F801B}"/>
              </a:ext>
            </a:extLst>
          </p:cNvPr>
          <p:cNvPicPr>
            <a:picLocks noGrp="1" noChangeAspect="1"/>
          </p:cNvPicPr>
          <p:nvPr>
            <p:ph idx="1"/>
          </p:nvPr>
        </p:nvPicPr>
        <p:blipFill>
          <a:blip r:embed="rId2"/>
          <a:stretch>
            <a:fillRect/>
          </a:stretch>
        </p:blipFill>
        <p:spPr>
          <a:xfrm>
            <a:off x="2409272" y="1825625"/>
            <a:ext cx="7373455" cy="4351338"/>
          </a:xfrm>
        </p:spPr>
      </p:pic>
      <p:sp>
        <p:nvSpPr>
          <p:cNvPr id="6" name="Rectangle 5">
            <a:extLst>
              <a:ext uri="{FF2B5EF4-FFF2-40B4-BE49-F238E27FC236}">
                <a16:creationId xmlns:a16="http://schemas.microsoft.com/office/drawing/2014/main" id="{89FDF8EC-99B8-859C-DDC7-4742B2005B4D}"/>
              </a:ext>
            </a:extLst>
          </p:cNvPr>
          <p:cNvSpPr/>
          <p:nvPr/>
        </p:nvSpPr>
        <p:spPr>
          <a:xfrm>
            <a:off x="5796647"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3282B-E00B-4850-C046-52650ED28E8D}"/>
              </a:ext>
            </a:extLst>
          </p:cNvPr>
          <p:cNvSpPr/>
          <p:nvPr/>
        </p:nvSpPr>
        <p:spPr>
          <a:xfrm>
            <a:off x="5308160"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26C6D30-193A-80F7-9454-89D23A49B831}"/>
              </a:ext>
            </a:extLst>
          </p:cNvPr>
          <p:cNvSpPr/>
          <p:nvPr/>
        </p:nvSpPr>
        <p:spPr>
          <a:xfrm>
            <a:off x="6285134"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81FAA5-D547-6F48-772F-4DCE14955060}"/>
              </a:ext>
            </a:extLst>
          </p:cNvPr>
          <p:cNvSpPr/>
          <p:nvPr/>
        </p:nvSpPr>
        <p:spPr>
          <a:xfrm>
            <a:off x="6653647" y="238155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C8F53A-698D-EAD5-C679-626F73B43495}"/>
              </a:ext>
            </a:extLst>
          </p:cNvPr>
          <p:cNvSpPr/>
          <p:nvPr/>
        </p:nvSpPr>
        <p:spPr>
          <a:xfrm>
            <a:off x="7186132"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14C5CA8-CBBF-C78E-2A91-07C0A5A36707}"/>
              </a:ext>
            </a:extLst>
          </p:cNvPr>
          <p:cNvSpPr/>
          <p:nvPr/>
        </p:nvSpPr>
        <p:spPr>
          <a:xfrm>
            <a:off x="7615073"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705336-130C-3664-DB5C-02817473E117}"/>
              </a:ext>
            </a:extLst>
          </p:cNvPr>
          <p:cNvSpPr/>
          <p:nvPr/>
        </p:nvSpPr>
        <p:spPr>
          <a:xfrm>
            <a:off x="8093970"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CCE5EE-58AE-033C-9D79-B53A5FBA1435}"/>
              </a:ext>
            </a:extLst>
          </p:cNvPr>
          <p:cNvSpPr/>
          <p:nvPr/>
        </p:nvSpPr>
        <p:spPr>
          <a:xfrm>
            <a:off x="8572994"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3820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AF46-17FA-61D0-0685-E579F1D500DE}"/>
              </a:ext>
            </a:extLst>
          </p:cNvPr>
          <p:cNvSpPr>
            <a:spLocks noGrp="1"/>
          </p:cNvSpPr>
          <p:nvPr>
            <p:ph type="title"/>
          </p:nvPr>
        </p:nvSpPr>
        <p:spPr/>
        <p:txBody>
          <a:bodyPr/>
          <a:lstStyle/>
          <a:p>
            <a:r>
              <a:rPr lang="en-US" dirty="0"/>
              <a:t>Recording 7: Silence </a:t>
            </a:r>
          </a:p>
        </p:txBody>
      </p:sp>
      <p:pic>
        <p:nvPicPr>
          <p:cNvPr id="5" name="Content Placeholder 4">
            <a:extLst>
              <a:ext uri="{FF2B5EF4-FFF2-40B4-BE49-F238E27FC236}">
                <a16:creationId xmlns:a16="http://schemas.microsoft.com/office/drawing/2014/main" id="{053D0E52-3193-7A8B-8EDD-0C31FC1501E9}"/>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1046121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8E86-9832-9030-8F94-E89F841C7C4F}"/>
              </a:ext>
            </a:extLst>
          </p:cNvPr>
          <p:cNvSpPr>
            <a:spLocks noGrp="1"/>
          </p:cNvSpPr>
          <p:nvPr>
            <p:ph type="title"/>
          </p:nvPr>
        </p:nvSpPr>
        <p:spPr/>
        <p:txBody>
          <a:bodyPr/>
          <a:lstStyle/>
          <a:p>
            <a:r>
              <a:rPr lang="en-US"/>
              <a:t>Compare Clean Silence and Foot Pinch</a:t>
            </a:r>
          </a:p>
        </p:txBody>
      </p:sp>
      <p:sp>
        <p:nvSpPr>
          <p:cNvPr id="5" name="Text Placeholder 4">
            <a:extLst>
              <a:ext uri="{FF2B5EF4-FFF2-40B4-BE49-F238E27FC236}">
                <a16:creationId xmlns:a16="http://schemas.microsoft.com/office/drawing/2014/main" id="{F286D757-3A2B-E9F1-8BA6-1A4853E6F3DB}"/>
              </a:ext>
            </a:extLst>
          </p:cNvPr>
          <p:cNvSpPr>
            <a:spLocks noGrp="1"/>
          </p:cNvSpPr>
          <p:nvPr>
            <p:ph type="body" sz="quarter" idx="3"/>
          </p:nvPr>
        </p:nvSpPr>
        <p:spPr/>
        <p:txBody>
          <a:bodyPr/>
          <a:lstStyle/>
          <a:p>
            <a:r>
              <a:rPr lang="en-US"/>
              <a:t>Pinch Foot (SDS00011.csv)</a:t>
            </a:r>
          </a:p>
        </p:txBody>
      </p:sp>
      <p:sp>
        <p:nvSpPr>
          <p:cNvPr id="7" name="Text Placeholder 4">
            <a:extLst>
              <a:ext uri="{FF2B5EF4-FFF2-40B4-BE49-F238E27FC236}">
                <a16:creationId xmlns:a16="http://schemas.microsoft.com/office/drawing/2014/main" id="{CB8B0DF0-1951-659B-9D17-A03DBE02DA85}"/>
              </a:ext>
            </a:extLst>
          </p:cNvPr>
          <p:cNvSpPr txBox="1">
            <a:spLocks/>
          </p:cNvSpPr>
          <p:nvPr/>
        </p:nvSpPr>
        <p:spPr>
          <a:xfrm>
            <a:off x="839788" y="168116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Silence (SDS00010.csv)</a:t>
            </a:r>
          </a:p>
        </p:txBody>
      </p:sp>
      <p:pic>
        <p:nvPicPr>
          <p:cNvPr id="8" name="Content Placeholder 8">
            <a:extLst>
              <a:ext uri="{FF2B5EF4-FFF2-40B4-BE49-F238E27FC236}">
                <a16:creationId xmlns:a16="http://schemas.microsoft.com/office/drawing/2014/main" id="{EC077DF0-DDE7-D4DC-859B-6C2F8EFD4847}"/>
              </a:ext>
            </a:extLst>
          </p:cNvPr>
          <p:cNvPicPr>
            <a:picLocks noChangeAspect="1"/>
          </p:cNvPicPr>
          <p:nvPr/>
        </p:nvPicPr>
        <p:blipFill>
          <a:blip r:embed="rId2"/>
          <a:stretch>
            <a:fillRect/>
          </a:stretch>
        </p:blipFill>
        <p:spPr>
          <a:xfrm>
            <a:off x="839788" y="2830623"/>
            <a:ext cx="5157787" cy="3033492"/>
          </a:xfrm>
          <a:prstGeom prst="rect">
            <a:avLst/>
          </a:prstGeom>
        </p:spPr>
      </p:pic>
      <p:pic>
        <p:nvPicPr>
          <p:cNvPr id="12" name="Content Placeholder 11">
            <a:extLst>
              <a:ext uri="{FF2B5EF4-FFF2-40B4-BE49-F238E27FC236}">
                <a16:creationId xmlns:a16="http://schemas.microsoft.com/office/drawing/2014/main" id="{46DBD07A-5940-6A48-71D6-65B90BEE4D7E}"/>
              </a:ext>
            </a:extLst>
          </p:cNvPr>
          <p:cNvPicPr>
            <a:picLocks noGrp="1" noChangeAspect="1"/>
          </p:cNvPicPr>
          <p:nvPr>
            <p:ph sz="quarter" idx="4"/>
          </p:nvPr>
        </p:nvPicPr>
        <p:blipFill>
          <a:blip r:embed="rId3"/>
          <a:stretch>
            <a:fillRect/>
          </a:stretch>
        </p:blipFill>
        <p:spPr>
          <a:xfrm>
            <a:off x="6172200" y="2815583"/>
            <a:ext cx="5183188" cy="3063572"/>
          </a:xfrm>
          <a:prstGeom prst="rect">
            <a:avLst/>
          </a:prstGeom>
        </p:spPr>
      </p:pic>
    </p:spTree>
    <p:extLst>
      <p:ext uri="{BB962C8B-B14F-4D97-AF65-F5344CB8AC3E}">
        <p14:creationId xmlns:p14="http://schemas.microsoft.com/office/powerpoint/2010/main" val="3732601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1517-821F-CD4A-8B4D-657426AA4878}"/>
              </a:ext>
            </a:extLst>
          </p:cNvPr>
          <p:cNvSpPr>
            <a:spLocks noGrp="1"/>
          </p:cNvSpPr>
          <p:nvPr>
            <p:ph type="title"/>
          </p:nvPr>
        </p:nvSpPr>
        <p:spPr/>
        <p:txBody>
          <a:bodyPr/>
          <a:lstStyle/>
          <a:p>
            <a:r>
              <a:rPr lang="en-US" dirty="0"/>
              <a:t>Recording 8: Whisker</a:t>
            </a:r>
          </a:p>
        </p:txBody>
      </p:sp>
      <p:pic>
        <p:nvPicPr>
          <p:cNvPr id="5" name="Content Placeholder 4">
            <a:extLst>
              <a:ext uri="{FF2B5EF4-FFF2-40B4-BE49-F238E27FC236}">
                <a16:creationId xmlns:a16="http://schemas.microsoft.com/office/drawing/2014/main" id="{9F8D16AF-0B63-A1E9-1F94-4E39AF671CAC}"/>
              </a:ext>
            </a:extLst>
          </p:cNvPr>
          <p:cNvPicPr>
            <a:picLocks noGrp="1" noChangeAspect="1"/>
          </p:cNvPicPr>
          <p:nvPr>
            <p:ph idx="1"/>
          </p:nvPr>
        </p:nvPicPr>
        <p:blipFill>
          <a:blip r:embed="rId2"/>
          <a:stretch>
            <a:fillRect/>
          </a:stretch>
        </p:blipFill>
        <p:spPr>
          <a:xfrm>
            <a:off x="2411441" y="1825625"/>
            <a:ext cx="7369118" cy="4351338"/>
          </a:xfrm>
        </p:spPr>
      </p:pic>
      <p:sp>
        <p:nvSpPr>
          <p:cNvPr id="6" name="Rectangle 5">
            <a:extLst>
              <a:ext uri="{FF2B5EF4-FFF2-40B4-BE49-F238E27FC236}">
                <a16:creationId xmlns:a16="http://schemas.microsoft.com/office/drawing/2014/main" id="{1B172F24-A0EA-AC30-4585-1F2D8F209AA6}"/>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C98E6C-9F95-60A8-5426-E304EB62105C}"/>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CBF771-E2FA-3863-7A6F-2CF3608F7E56}"/>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6851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AC11E-D864-507A-374E-430E57E27842}"/>
              </a:ext>
            </a:extLst>
          </p:cNvPr>
          <p:cNvSpPr>
            <a:spLocks noGrp="1"/>
          </p:cNvSpPr>
          <p:nvPr>
            <p:ph type="title"/>
          </p:nvPr>
        </p:nvSpPr>
        <p:spPr/>
        <p:txBody>
          <a:bodyPr/>
          <a:lstStyle/>
          <a:p>
            <a:r>
              <a:rPr lang="en-US" dirty="0"/>
              <a:t>Recording 9: Silence  </a:t>
            </a:r>
          </a:p>
        </p:txBody>
      </p:sp>
      <p:pic>
        <p:nvPicPr>
          <p:cNvPr id="5" name="Content Placeholder 4">
            <a:extLst>
              <a:ext uri="{FF2B5EF4-FFF2-40B4-BE49-F238E27FC236}">
                <a16:creationId xmlns:a16="http://schemas.microsoft.com/office/drawing/2014/main" id="{9FAFF852-6343-D051-5CFA-82A5897BD10C}"/>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25340441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0CC7C-5A13-8625-8171-88B2226B088E}"/>
              </a:ext>
            </a:extLst>
          </p:cNvPr>
          <p:cNvSpPr>
            <a:spLocks noGrp="1"/>
          </p:cNvSpPr>
          <p:nvPr>
            <p:ph type="title"/>
          </p:nvPr>
        </p:nvSpPr>
        <p:spPr/>
        <p:txBody>
          <a:bodyPr/>
          <a:lstStyle/>
          <a:p>
            <a:r>
              <a:rPr lang="en-US" dirty="0"/>
              <a:t>Recording 10: Silence</a:t>
            </a:r>
          </a:p>
        </p:txBody>
      </p:sp>
      <p:pic>
        <p:nvPicPr>
          <p:cNvPr id="5" name="Content Placeholder 4">
            <a:extLst>
              <a:ext uri="{FF2B5EF4-FFF2-40B4-BE49-F238E27FC236}">
                <a16:creationId xmlns:a16="http://schemas.microsoft.com/office/drawing/2014/main" id="{FCC60BFF-AD0F-8449-8E65-64D0C096D434}"/>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31783808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76E0-51D4-D897-4F04-FDA55BE54D9C}"/>
              </a:ext>
            </a:extLst>
          </p:cNvPr>
          <p:cNvSpPr>
            <a:spLocks noGrp="1"/>
          </p:cNvSpPr>
          <p:nvPr>
            <p:ph type="title"/>
          </p:nvPr>
        </p:nvSpPr>
        <p:spPr/>
        <p:txBody>
          <a:bodyPr/>
          <a:lstStyle/>
          <a:p>
            <a:r>
              <a:rPr lang="en-US" dirty="0"/>
              <a:t>Recording 11: Foot pinch </a:t>
            </a:r>
          </a:p>
        </p:txBody>
      </p:sp>
      <p:pic>
        <p:nvPicPr>
          <p:cNvPr id="5" name="Content Placeholder 4">
            <a:extLst>
              <a:ext uri="{FF2B5EF4-FFF2-40B4-BE49-F238E27FC236}">
                <a16:creationId xmlns:a16="http://schemas.microsoft.com/office/drawing/2014/main" id="{34B419BE-E99C-2A81-A97E-EF6571D86126}"/>
              </a:ext>
            </a:extLst>
          </p:cNvPr>
          <p:cNvPicPr>
            <a:picLocks noGrp="1" noChangeAspect="1"/>
          </p:cNvPicPr>
          <p:nvPr>
            <p:ph idx="1"/>
          </p:nvPr>
        </p:nvPicPr>
        <p:blipFill>
          <a:blip r:embed="rId2"/>
          <a:stretch>
            <a:fillRect/>
          </a:stretch>
        </p:blipFill>
        <p:spPr>
          <a:xfrm>
            <a:off x="2409272" y="1825625"/>
            <a:ext cx="7373455" cy="4351338"/>
          </a:xfrm>
        </p:spPr>
      </p:pic>
      <p:sp>
        <p:nvSpPr>
          <p:cNvPr id="6" name="Rectangle 5">
            <a:extLst>
              <a:ext uri="{FF2B5EF4-FFF2-40B4-BE49-F238E27FC236}">
                <a16:creationId xmlns:a16="http://schemas.microsoft.com/office/drawing/2014/main" id="{12E7E360-6AFB-1F98-F4BC-CD5EA0FF27FD}"/>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306F01D-6C76-9D8C-428B-41BACBDE6BD7}"/>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1DA8A9-9422-D793-09DD-FB8131B23FC0}"/>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9931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A5CB-B446-A795-8B2C-276634899833}"/>
              </a:ext>
            </a:extLst>
          </p:cNvPr>
          <p:cNvSpPr>
            <a:spLocks noGrp="1"/>
          </p:cNvSpPr>
          <p:nvPr>
            <p:ph type="title"/>
          </p:nvPr>
        </p:nvSpPr>
        <p:spPr/>
        <p:txBody>
          <a:bodyPr/>
          <a:lstStyle/>
          <a:p>
            <a:r>
              <a:rPr lang="en-US" dirty="0"/>
              <a:t>Recording 12: Silence </a:t>
            </a:r>
          </a:p>
        </p:txBody>
      </p:sp>
      <p:pic>
        <p:nvPicPr>
          <p:cNvPr id="5" name="Content Placeholder 4">
            <a:extLst>
              <a:ext uri="{FF2B5EF4-FFF2-40B4-BE49-F238E27FC236}">
                <a16:creationId xmlns:a16="http://schemas.microsoft.com/office/drawing/2014/main" id="{79C0406D-8CCD-4725-8E1E-1F9023868805}"/>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36827692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5F70-1970-9DED-735A-C7D67AE9EB37}"/>
              </a:ext>
            </a:extLst>
          </p:cNvPr>
          <p:cNvSpPr>
            <a:spLocks noGrp="1"/>
          </p:cNvSpPr>
          <p:nvPr>
            <p:ph type="title"/>
          </p:nvPr>
        </p:nvSpPr>
        <p:spPr/>
        <p:txBody>
          <a:bodyPr/>
          <a:lstStyle/>
          <a:p>
            <a:r>
              <a:rPr lang="en-US" dirty="0"/>
              <a:t>Recording 13: No connection</a:t>
            </a:r>
          </a:p>
        </p:txBody>
      </p:sp>
      <p:pic>
        <p:nvPicPr>
          <p:cNvPr id="5" name="Content Placeholder 4">
            <a:extLst>
              <a:ext uri="{FF2B5EF4-FFF2-40B4-BE49-F238E27FC236}">
                <a16:creationId xmlns:a16="http://schemas.microsoft.com/office/drawing/2014/main" id="{4A550456-B794-3C61-C729-4F8BBF85FF55}"/>
              </a:ext>
            </a:extLst>
          </p:cNvPr>
          <p:cNvPicPr>
            <a:picLocks noGrp="1" noChangeAspect="1"/>
          </p:cNvPicPr>
          <p:nvPr>
            <p:ph idx="1"/>
          </p:nvPr>
        </p:nvPicPr>
        <p:blipFill>
          <a:blip r:embed="rId2"/>
          <a:stretch>
            <a:fillRect/>
          </a:stretch>
        </p:blipFill>
        <p:spPr>
          <a:xfrm>
            <a:off x="2420090" y="1825625"/>
            <a:ext cx="7351820" cy="4351338"/>
          </a:xfrm>
        </p:spPr>
      </p:pic>
    </p:spTree>
    <p:extLst>
      <p:ext uri="{BB962C8B-B14F-4D97-AF65-F5344CB8AC3E}">
        <p14:creationId xmlns:p14="http://schemas.microsoft.com/office/powerpoint/2010/main" val="35219855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9017-B197-866F-A3EF-B4758EA9C926}"/>
              </a:ext>
            </a:extLst>
          </p:cNvPr>
          <p:cNvSpPr>
            <a:spLocks noGrp="1"/>
          </p:cNvSpPr>
          <p:nvPr>
            <p:ph type="title"/>
          </p:nvPr>
        </p:nvSpPr>
        <p:spPr/>
        <p:txBody>
          <a:bodyPr/>
          <a:lstStyle/>
          <a:p>
            <a:r>
              <a:rPr lang="en-US" dirty="0"/>
              <a:t>Recording 14: No connection  </a:t>
            </a:r>
          </a:p>
        </p:txBody>
      </p:sp>
      <p:pic>
        <p:nvPicPr>
          <p:cNvPr id="5" name="Content Placeholder 4">
            <a:extLst>
              <a:ext uri="{FF2B5EF4-FFF2-40B4-BE49-F238E27FC236}">
                <a16:creationId xmlns:a16="http://schemas.microsoft.com/office/drawing/2014/main" id="{C877951B-2DBF-0043-B75A-6E827A698BE3}"/>
              </a:ext>
            </a:extLst>
          </p:cNvPr>
          <p:cNvPicPr>
            <a:picLocks noGrp="1" noChangeAspect="1"/>
          </p:cNvPicPr>
          <p:nvPr>
            <p:ph idx="1"/>
          </p:nvPr>
        </p:nvPicPr>
        <p:blipFill>
          <a:blip r:embed="rId2"/>
          <a:stretch>
            <a:fillRect/>
          </a:stretch>
        </p:blipFill>
        <p:spPr>
          <a:xfrm>
            <a:off x="2417931" y="1825625"/>
            <a:ext cx="7356137" cy="4351338"/>
          </a:xfrm>
        </p:spPr>
      </p:pic>
    </p:spTree>
    <p:extLst>
      <p:ext uri="{BB962C8B-B14F-4D97-AF65-F5344CB8AC3E}">
        <p14:creationId xmlns:p14="http://schemas.microsoft.com/office/powerpoint/2010/main" val="4112376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196782-42DD-AAEE-D836-FA05E2F33076}"/>
              </a:ext>
            </a:extLst>
          </p:cNvPr>
          <p:cNvSpPr>
            <a:spLocks noGrp="1"/>
          </p:cNvSpPr>
          <p:nvPr>
            <p:ph type="ctrTitle"/>
          </p:nvPr>
        </p:nvSpPr>
        <p:spPr/>
        <p:txBody>
          <a:bodyPr/>
          <a:lstStyle/>
          <a:p>
            <a:r>
              <a:rPr lang="en-US" dirty="0"/>
              <a:t>TFR of channel 6 (A-019) , focused on whiskers </a:t>
            </a:r>
          </a:p>
        </p:txBody>
      </p:sp>
    </p:spTree>
    <p:extLst>
      <p:ext uri="{BB962C8B-B14F-4D97-AF65-F5344CB8AC3E}">
        <p14:creationId xmlns:p14="http://schemas.microsoft.com/office/powerpoint/2010/main" val="1895430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DDD9-5D3F-9E5B-3879-02318BCE2FD7}"/>
              </a:ext>
            </a:extLst>
          </p:cNvPr>
          <p:cNvSpPr>
            <a:spLocks noGrp="1"/>
          </p:cNvSpPr>
          <p:nvPr>
            <p:ph type="title"/>
          </p:nvPr>
        </p:nvSpPr>
        <p:spPr/>
        <p:txBody>
          <a:bodyPr/>
          <a:lstStyle/>
          <a:p>
            <a:r>
              <a:rPr lang="en-US" dirty="0"/>
              <a:t>Recording 2: Silence</a:t>
            </a:r>
          </a:p>
        </p:txBody>
      </p:sp>
      <p:pic>
        <p:nvPicPr>
          <p:cNvPr id="5" name="Content Placeholder 4">
            <a:extLst>
              <a:ext uri="{FF2B5EF4-FFF2-40B4-BE49-F238E27FC236}">
                <a16:creationId xmlns:a16="http://schemas.microsoft.com/office/drawing/2014/main" id="{3C9BC811-50B8-F7A1-8BD3-001885A49457}"/>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16367424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C1CB-4FB8-A219-44BE-29BD12BCFCA8}"/>
              </a:ext>
            </a:extLst>
          </p:cNvPr>
          <p:cNvSpPr>
            <a:spLocks noGrp="1"/>
          </p:cNvSpPr>
          <p:nvPr>
            <p:ph type="title"/>
          </p:nvPr>
        </p:nvSpPr>
        <p:spPr/>
        <p:txBody>
          <a:bodyPr/>
          <a:lstStyle/>
          <a:p>
            <a:r>
              <a:rPr lang="en-US" dirty="0"/>
              <a:t>Recording 3: Silence</a:t>
            </a:r>
          </a:p>
        </p:txBody>
      </p:sp>
      <p:pic>
        <p:nvPicPr>
          <p:cNvPr id="5" name="Content Placeholder 4">
            <a:extLst>
              <a:ext uri="{FF2B5EF4-FFF2-40B4-BE49-F238E27FC236}">
                <a16:creationId xmlns:a16="http://schemas.microsoft.com/office/drawing/2014/main" id="{AD81B088-84ED-D135-6ECC-D564047C523E}"/>
              </a:ext>
            </a:extLst>
          </p:cNvPr>
          <p:cNvPicPr>
            <a:picLocks noGrp="1" noChangeAspect="1"/>
          </p:cNvPicPr>
          <p:nvPr>
            <p:ph idx="1"/>
          </p:nvPr>
        </p:nvPicPr>
        <p:blipFill>
          <a:blip r:embed="rId2"/>
          <a:stretch>
            <a:fillRect/>
          </a:stretch>
        </p:blipFill>
        <p:spPr>
          <a:xfrm>
            <a:off x="2417931" y="1825625"/>
            <a:ext cx="7356137" cy="4351338"/>
          </a:xfrm>
        </p:spPr>
      </p:pic>
    </p:spTree>
    <p:extLst>
      <p:ext uri="{BB962C8B-B14F-4D97-AF65-F5344CB8AC3E}">
        <p14:creationId xmlns:p14="http://schemas.microsoft.com/office/powerpoint/2010/main" val="969605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120A-51F2-0125-12E9-83180AB05E80}"/>
              </a:ext>
            </a:extLst>
          </p:cNvPr>
          <p:cNvSpPr>
            <a:spLocks noGrp="1"/>
          </p:cNvSpPr>
          <p:nvPr>
            <p:ph type="title"/>
          </p:nvPr>
        </p:nvSpPr>
        <p:spPr/>
        <p:txBody>
          <a:bodyPr/>
          <a:lstStyle/>
          <a:p>
            <a:r>
              <a:rPr lang="en-US"/>
              <a:t>SDS00013.csv: No rat, just electrodes </a:t>
            </a:r>
          </a:p>
        </p:txBody>
      </p:sp>
      <p:pic>
        <p:nvPicPr>
          <p:cNvPr id="5" name="Content Placeholder 4">
            <a:extLst>
              <a:ext uri="{FF2B5EF4-FFF2-40B4-BE49-F238E27FC236}">
                <a16:creationId xmlns:a16="http://schemas.microsoft.com/office/drawing/2014/main" id="{68318615-36C3-634D-1156-3B4708CB51E9}"/>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2696782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C658-85A4-4738-0F27-B48F3930B16C}"/>
              </a:ext>
            </a:extLst>
          </p:cNvPr>
          <p:cNvSpPr>
            <a:spLocks noGrp="1"/>
          </p:cNvSpPr>
          <p:nvPr>
            <p:ph type="title"/>
          </p:nvPr>
        </p:nvSpPr>
        <p:spPr/>
        <p:txBody>
          <a:bodyPr/>
          <a:lstStyle/>
          <a:p>
            <a:r>
              <a:rPr lang="en-US" dirty="0"/>
              <a:t>Recording 4: Whisker </a:t>
            </a:r>
          </a:p>
        </p:txBody>
      </p:sp>
      <p:pic>
        <p:nvPicPr>
          <p:cNvPr id="5" name="Content Placeholder 4">
            <a:extLst>
              <a:ext uri="{FF2B5EF4-FFF2-40B4-BE49-F238E27FC236}">
                <a16:creationId xmlns:a16="http://schemas.microsoft.com/office/drawing/2014/main" id="{09C531F0-12D8-6E81-CBA0-B9B577A155BF}"/>
              </a:ext>
            </a:extLst>
          </p:cNvPr>
          <p:cNvPicPr>
            <a:picLocks noGrp="1" noChangeAspect="1"/>
          </p:cNvPicPr>
          <p:nvPr>
            <p:ph idx="1"/>
          </p:nvPr>
        </p:nvPicPr>
        <p:blipFill>
          <a:blip r:embed="rId2"/>
          <a:stretch>
            <a:fillRect/>
          </a:stretch>
        </p:blipFill>
        <p:spPr>
          <a:xfrm>
            <a:off x="2407101" y="1825625"/>
            <a:ext cx="7377798" cy="4351338"/>
          </a:xfrm>
        </p:spPr>
      </p:pic>
      <p:sp>
        <p:nvSpPr>
          <p:cNvPr id="6" name="Rectangle 5">
            <a:extLst>
              <a:ext uri="{FF2B5EF4-FFF2-40B4-BE49-F238E27FC236}">
                <a16:creationId xmlns:a16="http://schemas.microsoft.com/office/drawing/2014/main" id="{F77309BA-31F1-EA79-3EBC-FFC753D86CA1}"/>
              </a:ext>
            </a:extLst>
          </p:cNvPr>
          <p:cNvSpPr/>
          <p:nvPr/>
        </p:nvSpPr>
        <p:spPr>
          <a:xfrm>
            <a:off x="5572255"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DEF958-541B-3D15-F9FE-AABF79857179}"/>
              </a:ext>
            </a:extLst>
          </p:cNvPr>
          <p:cNvSpPr/>
          <p:nvPr/>
        </p:nvSpPr>
        <p:spPr>
          <a:xfrm>
            <a:off x="8799274" y="232643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58A57B-9068-41DB-666C-939F45C4953A}"/>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1D837BE-7F09-D5FA-53DA-6A554922200E}"/>
              </a:ext>
            </a:extLst>
          </p:cNvPr>
          <p:cNvSpPr/>
          <p:nvPr/>
        </p:nvSpPr>
        <p:spPr>
          <a:xfrm>
            <a:off x="6060742"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EC9785-46B4-71A3-C833-0DB265F876D0}"/>
              </a:ext>
            </a:extLst>
          </p:cNvPr>
          <p:cNvSpPr/>
          <p:nvPr/>
        </p:nvSpPr>
        <p:spPr>
          <a:xfrm>
            <a:off x="6429255"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983DF4-706E-B56D-4969-40313D6B7D7E}"/>
              </a:ext>
            </a:extLst>
          </p:cNvPr>
          <p:cNvSpPr/>
          <p:nvPr/>
        </p:nvSpPr>
        <p:spPr>
          <a:xfrm>
            <a:off x="6961740"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FD8589-D4C0-DE99-CE81-DF52483A6A9C}"/>
              </a:ext>
            </a:extLst>
          </p:cNvPr>
          <p:cNvSpPr/>
          <p:nvPr/>
        </p:nvSpPr>
        <p:spPr>
          <a:xfrm>
            <a:off x="7390681"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FB7D1E-BE74-2683-F4D6-5DC5EFF59186}"/>
              </a:ext>
            </a:extLst>
          </p:cNvPr>
          <p:cNvSpPr/>
          <p:nvPr/>
        </p:nvSpPr>
        <p:spPr>
          <a:xfrm>
            <a:off x="7869578"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EA4BB-C1AC-BEA0-F180-0958684020E5}"/>
              </a:ext>
            </a:extLst>
          </p:cNvPr>
          <p:cNvSpPr/>
          <p:nvPr/>
        </p:nvSpPr>
        <p:spPr>
          <a:xfrm>
            <a:off x="8348602"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3756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04E2D-E893-3C16-082E-C8434CE5CBEA}"/>
              </a:ext>
            </a:extLst>
          </p:cNvPr>
          <p:cNvSpPr>
            <a:spLocks noGrp="1"/>
          </p:cNvSpPr>
          <p:nvPr>
            <p:ph type="title" idx="4294967295"/>
          </p:nvPr>
        </p:nvSpPr>
        <p:spPr>
          <a:xfrm>
            <a:off x="0" y="365125"/>
            <a:ext cx="10515600" cy="1325563"/>
          </a:xfrm>
        </p:spPr>
        <p:txBody>
          <a:bodyPr/>
          <a:lstStyle/>
          <a:p>
            <a:r>
              <a:rPr lang="en-US" dirty="0"/>
              <a:t>Compare Whisker </a:t>
            </a:r>
          </a:p>
        </p:txBody>
      </p:sp>
      <p:grpSp>
        <p:nvGrpSpPr>
          <p:cNvPr id="18" name="Group 17">
            <a:extLst>
              <a:ext uri="{FF2B5EF4-FFF2-40B4-BE49-F238E27FC236}">
                <a16:creationId xmlns:a16="http://schemas.microsoft.com/office/drawing/2014/main" id="{506F7895-338B-EB1B-2170-A16FAAB17B69}"/>
              </a:ext>
            </a:extLst>
          </p:cNvPr>
          <p:cNvGrpSpPr/>
          <p:nvPr/>
        </p:nvGrpSpPr>
        <p:grpSpPr>
          <a:xfrm>
            <a:off x="352582" y="1620909"/>
            <a:ext cx="3327760" cy="1968453"/>
            <a:chOff x="2417931" y="1825625"/>
            <a:chExt cx="7356137" cy="4351338"/>
          </a:xfrm>
        </p:grpSpPr>
        <p:pic>
          <p:nvPicPr>
            <p:cNvPr id="8" name="Content Placeholder 4">
              <a:extLst>
                <a:ext uri="{FF2B5EF4-FFF2-40B4-BE49-F238E27FC236}">
                  <a16:creationId xmlns:a16="http://schemas.microsoft.com/office/drawing/2014/main" id="{474AF78E-7518-B1F2-C8E2-F03B80FB6884}"/>
                </a:ext>
              </a:extLst>
            </p:cNvPr>
            <p:cNvPicPr>
              <a:picLocks noChangeAspect="1"/>
            </p:cNvPicPr>
            <p:nvPr/>
          </p:nvPicPr>
          <p:blipFill>
            <a:blip r:embed="rId2"/>
            <a:stretch>
              <a:fillRect/>
            </a:stretch>
          </p:blipFill>
          <p:spPr>
            <a:xfrm>
              <a:off x="2417931" y="1825625"/>
              <a:ext cx="7356137" cy="4351338"/>
            </a:xfrm>
            <a:prstGeom prst="rect">
              <a:avLst/>
            </a:prstGeom>
          </p:spPr>
        </p:pic>
        <p:sp>
          <p:nvSpPr>
            <p:cNvPr id="9" name="Rectangle 8">
              <a:extLst>
                <a:ext uri="{FF2B5EF4-FFF2-40B4-BE49-F238E27FC236}">
                  <a16:creationId xmlns:a16="http://schemas.microsoft.com/office/drawing/2014/main" id="{3C6EBD95-B6C6-DA28-2252-1FAF55CBC140}"/>
                </a:ext>
              </a:extLst>
            </p:cNvPr>
            <p:cNvSpPr/>
            <p:nvPr/>
          </p:nvSpPr>
          <p:spPr>
            <a:xfrm>
              <a:off x="5572255"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A445DC4-6A3E-C6C3-E107-8E2896F3088C}"/>
                </a:ext>
              </a:extLst>
            </p:cNvPr>
            <p:cNvSpPr/>
            <p:nvPr/>
          </p:nvSpPr>
          <p:spPr>
            <a:xfrm>
              <a:off x="8799274" y="232643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4B3953-0A13-769A-AE5B-BBC73E5F4A49}"/>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A56073-46F5-7BE9-6BF4-47E6FB2E45C8}"/>
                </a:ext>
              </a:extLst>
            </p:cNvPr>
            <p:cNvSpPr/>
            <p:nvPr/>
          </p:nvSpPr>
          <p:spPr>
            <a:xfrm>
              <a:off x="6060742"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726FAF-655F-BCE2-8E8B-5742EB59D39D}"/>
                </a:ext>
              </a:extLst>
            </p:cNvPr>
            <p:cNvSpPr/>
            <p:nvPr/>
          </p:nvSpPr>
          <p:spPr>
            <a:xfrm>
              <a:off x="6429255"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5B370E-D2EC-0025-7DBD-8057D735DED7}"/>
                </a:ext>
              </a:extLst>
            </p:cNvPr>
            <p:cNvSpPr/>
            <p:nvPr/>
          </p:nvSpPr>
          <p:spPr>
            <a:xfrm>
              <a:off x="6961740"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DB5B23-899D-CF0B-7036-BE8C313A7708}"/>
                </a:ext>
              </a:extLst>
            </p:cNvPr>
            <p:cNvSpPr/>
            <p:nvPr/>
          </p:nvSpPr>
          <p:spPr>
            <a:xfrm>
              <a:off x="7390681"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4396D6-728B-FAD6-F1AF-895A7A8550E1}"/>
                </a:ext>
              </a:extLst>
            </p:cNvPr>
            <p:cNvSpPr/>
            <p:nvPr/>
          </p:nvSpPr>
          <p:spPr>
            <a:xfrm>
              <a:off x="7869578"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7178F0-6698-345A-5716-77F4F34AD96A}"/>
                </a:ext>
              </a:extLst>
            </p:cNvPr>
            <p:cNvSpPr/>
            <p:nvPr/>
          </p:nvSpPr>
          <p:spPr>
            <a:xfrm>
              <a:off x="8348602"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BDEB4FDC-EF7C-3F69-0158-B6018D3B41D3}"/>
              </a:ext>
            </a:extLst>
          </p:cNvPr>
          <p:cNvSpPr txBox="1"/>
          <p:nvPr/>
        </p:nvSpPr>
        <p:spPr>
          <a:xfrm>
            <a:off x="1050923" y="3589362"/>
            <a:ext cx="1232348" cy="369332"/>
          </a:xfrm>
          <a:prstGeom prst="rect">
            <a:avLst/>
          </a:prstGeom>
          <a:noFill/>
        </p:spPr>
        <p:txBody>
          <a:bodyPr wrap="square" rtlCol="0">
            <a:spAutoFit/>
          </a:bodyPr>
          <a:lstStyle/>
          <a:p>
            <a:r>
              <a:rPr lang="en-US" dirty="0"/>
              <a:t>A-013</a:t>
            </a:r>
          </a:p>
        </p:txBody>
      </p:sp>
      <p:grpSp>
        <p:nvGrpSpPr>
          <p:cNvPr id="30" name="Group 29">
            <a:extLst>
              <a:ext uri="{FF2B5EF4-FFF2-40B4-BE49-F238E27FC236}">
                <a16:creationId xmlns:a16="http://schemas.microsoft.com/office/drawing/2014/main" id="{7031415E-05B9-161A-D14B-AC52B4C2FF14}"/>
              </a:ext>
            </a:extLst>
          </p:cNvPr>
          <p:cNvGrpSpPr/>
          <p:nvPr/>
        </p:nvGrpSpPr>
        <p:grpSpPr>
          <a:xfrm>
            <a:off x="3923697" y="1620909"/>
            <a:ext cx="3333633" cy="1968453"/>
            <a:chOff x="2411441" y="1825625"/>
            <a:chExt cx="7369118" cy="4351338"/>
          </a:xfrm>
        </p:grpSpPr>
        <p:pic>
          <p:nvPicPr>
            <p:cNvPr id="20" name="Content Placeholder 4">
              <a:extLst>
                <a:ext uri="{FF2B5EF4-FFF2-40B4-BE49-F238E27FC236}">
                  <a16:creationId xmlns:a16="http://schemas.microsoft.com/office/drawing/2014/main" id="{FFE471D0-AEBD-2399-F8A0-82661BE755A8}"/>
                </a:ext>
              </a:extLst>
            </p:cNvPr>
            <p:cNvPicPr>
              <a:picLocks noChangeAspect="1"/>
            </p:cNvPicPr>
            <p:nvPr/>
          </p:nvPicPr>
          <p:blipFill>
            <a:blip r:embed="rId3"/>
            <a:stretch>
              <a:fillRect/>
            </a:stretch>
          </p:blipFill>
          <p:spPr>
            <a:xfrm>
              <a:off x="2411441" y="1825625"/>
              <a:ext cx="7369118" cy="4351338"/>
            </a:xfrm>
            <a:prstGeom prst="rect">
              <a:avLst/>
            </a:prstGeom>
          </p:spPr>
        </p:pic>
        <p:sp>
          <p:nvSpPr>
            <p:cNvPr id="21" name="Rectangle 20">
              <a:extLst>
                <a:ext uri="{FF2B5EF4-FFF2-40B4-BE49-F238E27FC236}">
                  <a16:creationId xmlns:a16="http://schemas.microsoft.com/office/drawing/2014/main" id="{ED3B4A27-E345-DBE4-23BB-51460A81B711}"/>
                </a:ext>
              </a:extLst>
            </p:cNvPr>
            <p:cNvSpPr/>
            <p:nvPr/>
          </p:nvSpPr>
          <p:spPr>
            <a:xfrm>
              <a:off x="5572255"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22B646-B0DD-1342-1BF0-6F8C8651F1A7}"/>
                </a:ext>
              </a:extLst>
            </p:cNvPr>
            <p:cNvSpPr/>
            <p:nvPr/>
          </p:nvSpPr>
          <p:spPr>
            <a:xfrm>
              <a:off x="8799274" y="232643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FC9D8D6-57C6-4660-51C5-FCBDD2338F93}"/>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83881F4-DFF4-5059-8805-DACBB4742923}"/>
                </a:ext>
              </a:extLst>
            </p:cNvPr>
            <p:cNvSpPr/>
            <p:nvPr/>
          </p:nvSpPr>
          <p:spPr>
            <a:xfrm>
              <a:off x="6060742"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79628C-67DC-F5A2-7439-E69749D22EEE}"/>
                </a:ext>
              </a:extLst>
            </p:cNvPr>
            <p:cNvSpPr/>
            <p:nvPr/>
          </p:nvSpPr>
          <p:spPr>
            <a:xfrm>
              <a:off x="6429255"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4CAA39-7297-FC59-943F-DBADCD4360B1}"/>
                </a:ext>
              </a:extLst>
            </p:cNvPr>
            <p:cNvSpPr/>
            <p:nvPr/>
          </p:nvSpPr>
          <p:spPr>
            <a:xfrm>
              <a:off x="6961740"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5F0C2E-41CE-17AF-61FE-C0F0939D8BA4}"/>
                </a:ext>
              </a:extLst>
            </p:cNvPr>
            <p:cNvSpPr/>
            <p:nvPr/>
          </p:nvSpPr>
          <p:spPr>
            <a:xfrm>
              <a:off x="7390681"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950777A-1973-2EBE-BE0B-44EFC4756790}"/>
                </a:ext>
              </a:extLst>
            </p:cNvPr>
            <p:cNvSpPr/>
            <p:nvPr/>
          </p:nvSpPr>
          <p:spPr>
            <a:xfrm>
              <a:off x="7869578"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60A24-CD9F-ACC7-B135-5D41142A6C12}"/>
                </a:ext>
              </a:extLst>
            </p:cNvPr>
            <p:cNvSpPr/>
            <p:nvPr/>
          </p:nvSpPr>
          <p:spPr>
            <a:xfrm>
              <a:off x="8348602"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0B2691F2-97C9-C7C3-0465-4544B6BBDFBB}"/>
              </a:ext>
            </a:extLst>
          </p:cNvPr>
          <p:cNvSpPr txBox="1"/>
          <p:nvPr/>
        </p:nvSpPr>
        <p:spPr>
          <a:xfrm>
            <a:off x="4861116" y="6346956"/>
            <a:ext cx="2518012" cy="369332"/>
          </a:xfrm>
          <a:prstGeom prst="rect">
            <a:avLst/>
          </a:prstGeom>
          <a:noFill/>
        </p:spPr>
        <p:txBody>
          <a:bodyPr wrap="square" rtlCol="0">
            <a:spAutoFit/>
          </a:bodyPr>
          <a:lstStyle/>
          <a:p>
            <a:r>
              <a:rPr lang="en-US" dirty="0"/>
              <a:t>A-019</a:t>
            </a:r>
          </a:p>
        </p:txBody>
      </p:sp>
      <p:grpSp>
        <p:nvGrpSpPr>
          <p:cNvPr id="42" name="Group 41">
            <a:extLst>
              <a:ext uri="{FF2B5EF4-FFF2-40B4-BE49-F238E27FC236}">
                <a16:creationId xmlns:a16="http://schemas.microsoft.com/office/drawing/2014/main" id="{3BE32589-AF89-7859-8ADC-D8D83E5E9DB5}"/>
              </a:ext>
            </a:extLst>
          </p:cNvPr>
          <p:cNvGrpSpPr/>
          <p:nvPr/>
        </p:nvGrpSpPr>
        <p:grpSpPr>
          <a:xfrm>
            <a:off x="7625204" y="1620909"/>
            <a:ext cx="3242978" cy="1907038"/>
            <a:chOff x="2396206" y="1825625"/>
            <a:chExt cx="7399587" cy="4351338"/>
          </a:xfrm>
        </p:grpSpPr>
        <p:pic>
          <p:nvPicPr>
            <p:cNvPr id="32" name="Content Placeholder 4">
              <a:extLst>
                <a:ext uri="{FF2B5EF4-FFF2-40B4-BE49-F238E27FC236}">
                  <a16:creationId xmlns:a16="http://schemas.microsoft.com/office/drawing/2014/main" id="{A170800C-AC82-2D43-3709-B18A6F17D066}"/>
                </a:ext>
              </a:extLst>
            </p:cNvPr>
            <p:cNvPicPr>
              <a:picLocks noChangeAspect="1"/>
            </p:cNvPicPr>
            <p:nvPr/>
          </p:nvPicPr>
          <p:blipFill>
            <a:blip r:embed="rId4"/>
            <a:stretch>
              <a:fillRect/>
            </a:stretch>
          </p:blipFill>
          <p:spPr>
            <a:xfrm>
              <a:off x="2396206" y="1825625"/>
              <a:ext cx="7399587" cy="4351338"/>
            </a:xfrm>
            <a:prstGeom prst="rect">
              <a:avLst/>
            </a:prstGeom>
          </p:spPr>
        </p:pic>
        <p:sp>
          <p:nvSpPr>
            <p:cNvPr id="33" name="Rectangle 32">
              <a:extLst>
                <a:ext uri="{FF2B5EF4-FFF2-40B4-BE49-F238E27FC236}">
                  <a16:creationId xmlns:a16="http://schemas.microsoft.com/office/drawing/2014/main" id="{9D7404E6-7085-E546-73C6-33BE9C6D58A5}"/>
                </a:ext>
              </a:extLst>
            </p:cNvPr>
            <p:cNvSpPr/>
            <p:nvPr/>
          </p:nvSpPr>
          <p:spPr>
            <a:xfrm>
              <a:off x="5572255"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E5ABDC1-1602-DAF7-6A81-36303687C3ED}"/>
                </a:ext>
              </a:extLst>
            </p:cNvPr>
            <p:cNvSpPr/>
            <p:nvPr/>
          </p:nvSpPr>
          <p:spPr>
            <a:xfrm>
              <a:off x="8799274" y="232643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A0DD24-2DC3-56F6-71D9-BAD3446FEC32}"/>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C2A23F2-ADB7-75FD-5FB5-4D747FD6DEAB}"/>
                </a:ext>
              </a:extLst>
            </p:cNvPr>
            <p:cNvSpPr/>
            <p:nvPr/>
          </p:nvSpPr>
          <p:spPr>
            <a:xfrm>
              <a:off x="6060742"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094A79C-E3C8-233B-4ADA-53D138E3AEAC}"/>
                </a:ext>
              </a:extLst>
            </p:cNvPr>
            <p:cNvSpPr/>
            <p:nvPr/>
          </p:nvSpPr>
          <p:spPr>
            <a:xfrm>
              <a:off x="6429255"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A15899E-9E6D-6569-1BC7-550ABB36DC11}"/>
                </a:ext>
              </a:extLst>
            </p:cNvPr>
            <p:cNvSpPr/>
            <p:nvPr/>
          </p:nvSpPr>
          <p:spPr>
            <a:xfrm>
              <a:off x="6961740"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0639879-2D94-7747-91A7-1E6D4BEF4253}"/>
                </a:ext>
              </a:extLst>
            </p:cNvPr>
            <p:cNvSpPr/>
            <p:nvPr/>
          </p:nvSpPr>
          <p:spPr>
            <a:xfrm>
              <a:off x="7390681"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D568171-3946-2C4F-7449-F369940A2C1B}"/>
                </a:ext>
              </a:extLst>
            </p:cNvPr>
            <p:cNvSpPr/>
            <p:nvPr/>
          </p:nvSpPr>
          <p:spPr>
            <a:xfrm>
              <a:off x="7869578"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57CCF11-A4D2-174A-1ACD-F9E8BC1360C1}"/>
                </a:ext>
              </a:extLst>
            </p:cNvPr>
            <p:cNvSpPr/>
            <p:nvPr/>
          </p:nvSpPr>
          <p:spPr>
            <a:xfrm>
              <a:off x="8348602"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D13985EC-BB33-BEC8-C925-3618A7996B53}"/>
              </a:ext>
            </a:extLst>
          </p:cNvPr>
          <p:cNvSpPr txBox="1"/>
          <p:nvPr/>
        </p:nvSpPr>
        <p:spPr>
          <a:xfrm>
            <a:off x="8764984" y="3722559"/>
            <a:ext cx="2518012" cy="369332"/>
          </a:xfrm>
          <a:prstGeom prst="rect">
            <a:avLst/>
          </a:prstGeom>
          <a:noFill/>
        </p:spPr>
        <p:txBody>
          <a:bodyPr wrap="square" rtlCol="0">
            <a:spAutoFit/>
          </a:bodyPr>
          <a:lstStyle/>
          <a:p>
            <a:r>
              <a:rPr lang="en-US" dirty="0"/>
              <a:t>A-016</a:t>
            </a:r>
          </a:p>
        </p:txBody>
      </p:sp>
      <p:grpSp>
        <p:nvGrpSpPr>
          <p:cNvPr id="54" name="Group 53">
            <a:extLst>
              <a:ext uri="{FF2B5EF4-FFF2-40B4-BE49-F238E27FC236}">
                <a16:creationId xmlns:a16="http://schemas.microsoft.com/office/drawing/2014/main" id="{4B483A2E-34AD-E185-E194-D7A4D3ECAB90}"/>
              </a:ext>
            </a:extLst>
          </p:cNvPr>
          <p:cNvGrpSpPr/>
          <p:nvPr/>
        </p:nvGrpSpPr>
        <p:grpSpPr>
          <a:xfrm>
            <a:off x="267069" y="4192804"/>
            <a:ext cx="3466885" cy="2051953"/>
            <a:chOff x="2420090" y="1825625"/>
            <a:chExt cx="7351820" cy="4351338"/>
          </a:xfrm>
        </p:grpSpPr>
        <p:pic>
          <p:nvPicPr>
            <p:cNvPr id="44" name="Content Placeholder 4">
              <a:extLst>
                <a:ext uri="{FF2B5EF4-FFF2-40B4-BE49-F238E27FC236}">
                  <a16:creationId xmlns:a16="http://schemas.microsoft.com/office/drawing/2014/main" id="{156B8BCF-1340-2E9B-EF81-8E07E09D92BD}"/>
                </a:ext>
              </a:extLst>
            </p:cNvPr>
            <p:cNvPicPr>
              <a:picLocks noChangeAspect="1"/>
            </p:cNvPicPr>
            <p:nvPr/>
          </p:nvPicPr>
          <p:blipFill>
            <a:blip r:embed="rId5"/>
            <a:stretch>
              <a:fillRect/>
            </a:stretch>
          </p:blipFill>
          <p:spPr>
            <a:xfrm>
              <a:off x="2420090" y="1825625"/>
              <a:ext cx="7351820" cy="4351338"/>
            </a:xfrm>
            <a:prstGeom prst="rect">
              <a:avLst/>
            </a:prstGeom>
          </p:spPr>
        </p:pic>
        <p:sp>
          <p:nvSpPr>
            <p:cNvPr id="45" name="Rectangle 44">
              <a:extLst>
                <a:ext uri="{FF2B5EF4-FFF2-40B4-BE49-F238E27FC236}">
                  <a16:creationId xmlns:a16="http://schemas.microsoft.com/office/drawing/2014/main" id="{D7445AFB-2D02-6C3B-337D-1DFC5B77DC2B}"/>
                </a:ext>
              </a:extLst>
            </p:cNvPr>
            <p:cNvSpPr/>
            <p:nvPr/>
          </p:nvSpPr>
          <p:spPr>
            <a:xfrm>
              <a:off x="5572255" y="235448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CB9FE99-3FEA-2772-D085-4317819683A1}"/>
                </a:ext>
              </a:extLst>
            </p:cNvPr>
            <p:cNvSpPr/>
            <p:nvPr/>
          </p:nvSpPr>
          <p:spPr>
            <a:xfrm>
              <a:off x="8799274" y="235448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F40D05E-2558-16BC-631C-0E8344881B60}"/>
                </a:ext>
              </a:extLst>
            </p:cNvPr>
            <p:cNvSpPr/>
            <p:nvPr/>
          </p:nvSpPr>
          <p:spPr>
            <a:xfrm>
              <a:off x="5083768" y="235448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F44668-403D-1FCF-5E8F-D7C1B83D3A22}"/>
                </a:ext>
              </a:extLst>
            </p:cNvPr>
            <p:cNvSpPr/>
            <p:nvPr/>
          </p:nvSpPr>
          <p:spPr>
            <a:xfrm>
              <a:off x="6060742" y="235448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3A18B45-55BD-0FBC-A065-AD2B0889BE98}"/>
                </a:ext>
              </a:extLst>
            </p:cNvPr>
            <p:cNvSpPr/>
            <p:nvPr/>
          </p:nvSpPr>
          <p:spPr>
            <a:xfrm>
              <a:off x="6429255" y="240167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DAE98E0-4A49-3E93-D0A2-A5D001702490}"/>
                </a:ext>
              </a:extLst>
            </p:cNvPr>
            <p:cNvSpPr/>
            <p:nvPr/>
          </p:nvSpPr>
          <p:spPr>
            <a:xfrm>
              <a:off x="6961740" y="235448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0C18AAE-EA87-00BB-DCC4-021FD528B37E}"/>
                </a:ext>
              </a:extLst>
            </p:cNvPr>
            <p:cNvSpPr/>
            <p:nvPr/>
          </p:nvSpPr>
          <p:spPr>
            <a:xfrm>
              <a:off x="7390681" y="235448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67BEEF9-E563-B7B8-F640-666D26984BD3}"/>
                </a:ext>
              </a:extLst>
            </p:cNvPr>
            <p:cNvSpPr/>
            <p:nvPr/>
          </p:nvSpPr>
          <p:spPr>
            <a:xfrm>
              <a:off x="7869578" y="235448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1F21610-4992-DC45-10D9-D769CF28E7A3}"/>
                </a:ext>
              </a:extLst>
            </p:cNvPr>
            <p:cNvSpPr/>
            <p:nvPr/>
          </p:nvSpPr>
          <p:spPr>
            <a:xfrm>
              <a:off x="8348602" y="235448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A621C71-96D0-BF3F-749D-FE9B6DDA90BC}"/>
              </a:ext>
            </a:extLst>
          </p:cNvPr>
          <p:cNvSpPr txBox="1"/>
          <p:nvPr/>
        </p:nvSpPr>
        <p:spPr>
          <a:xfrm>
            <a:off x="1049386" y="6308209"/>
            <a:ext cx="1232348" cy="369332"/>
          </a:xfrm>
          <a:prstGeom prst="rect">
            <a:avLst/>
          </a:prstGeom>
          <a:noFill/>
        </p:spPr>
        <p:txBody>
          <a:bodyPr wrap="square" rtlCol="0">
            <a:spAutoFit/>
          </a:bodyPr>
          <a:lstStyle/>
          <a:p>
            <a:r>
              <a:rPr lang="en-US" dirty="0"/>
              <a:t>A-017</a:t>
            </a:r>
          </a:p>
        </p:txBody>
      </p:sp>
      <p:grpSp>
        <p:nvGrpSpPr>
          <p:cNvPr id="66" name="Group 65">
            <a:extLst>
              <a:ext uri="{FF2B5EF4-FFF2-40B4-BE49-F238E27FC236}">
                <a16:creationId xmlns:a16="http://schemas.microsoft.com/office/drawing/2014/main" id="{02F2D40D-98B4-4194-61E1-1159378332F8}"/>
              </a:ext>
            </a:extLst>
          </p:cNvPr>
          <p:cNvGrpSpPr/>
          <p:nvPr/>
        </p:nvGrpSpPr>
        <p:grpSpPr>
          <a:xfrm>
            <a:off x="4110250" y="4162685"/>
            <a:ext cx="3479136" cy="2051953"/>
            <a:chOff x="2407102" y="1825626"/>
            <a:chExt cx="7377795" cy="4351338"/>
          </a:xfrm>
        </p:grpSpPr>
        <p:pic>
          <p:nvPicPr>
            <p:cNvPr id="56" name="Content Placeholder 4">
              <a:extLst>
                <a:ext uri="{FF2B5EF4-FFF2-40B4-BE49-F238E27FC236}">
                  <a16:creationId xmlns:a16="http://schemas.microsoft.com/office/drawing/2014/main" id="{5191D33D-AF4B-509D-6A47-F8148961C6D6}"/>
                </a:ext>
              </a:extLst>
            </p:cNvPr>
            <p:cNvPicPr>
              <a:picLocks noChangeAspect="1"/>
            </p:cNvPicPr>
            <p:nvPr/>
          </p:nvPicPr>
          <p:blipFill>
            <a:blip r:embed="rId6"/>
            <a:stretch>
              <a:fillRect/>
            </a:stretch>
          </p:blipFill>
          <p:spPr>
            <a:xfrm>
              <a:off x="2407102" y="1825626"/>
              <a:ext cx="7377795" cy="4351338"/>
            </a:xfrm>
            <a:prstGeom prst="rect">
              <a:avLst/>
            </a:prstGeom>
          </p:spPr>
        </p:pic>
        <p:sp>
          <p:nvSpPr>
            <p:cNvPr id="57" name="Rectangle 56">
              <a:extLst>
                <a:ext uri="{FF2B5EF4-FFF2-40B4-BE49-F238E27FC236}">
                  <a16:creationId xmlns:a16="http://schemas.microsoft.com/office/drawing/2014/main" id="{3DBA07F0-1457-11BD-0054-F87887F48F65}"/>
                </a:ext>
              </a:extLst>
            </p:cNvPr>
            <p:cNvSpPr/>
            <p:nvPr/>
          </p:nvSpPr>
          <p:spPr>
            <a:xfrm>
              <a:off x="5572255"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AC5B9B4-A012-657E-CA63-665A60F41EF8}"/>
                </a:ext>
              </a:extLst>
            </p:cNvPr>
            <p:cNvSpPr/>
            <p:nvPr/>
          </p:nvSpPr>
          <p:spPr>
            <a:xfrm>
              <a:off x="8799274" y="232643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AE12A2-C0A7-4267-3FDA-1C2C5150A3A0}"/>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15EBFE5-600C-D926-BCC7-2DF071EF6064}"/>
                </a:ext>
              </a:extLst>
            </p:cNvPr>
            <p:cNvSpPr/>
            <p:nvPr/>
          </p:nvSpPr>
          <p:spPr>
            <a:xfrm>
              <a:off x="6060742"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C5DFF35-A8ED-0C45-3F86-1293C10752FE}"/>
                </a:ext>
              </a:extLst>
            </p:cNvPr>
            <p:cNvSpPr/>
            <p:nvPr/>
          </p:nvSpPr>
          <p:spPr>
            <a:xfrm>
              <a:off x="6429255"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CAA6506-4CE8-6DAD-8C8E-E14D5AA4D692}"/>
                </a:ext>
              </a:extLst>
            </p:cNvPr>
            <p:cNvSpPr/>
            <p:nvPr/>
          </p:nvSpPr>
          <p:spPr>
            <a:xfrm>
              <a:off x="6961740"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ACC5DA6-1404-C146-4B2F-6EC14A748064}"/>
                </a:ext>
              </a:extLst>
            </p:cNvPr>
            <p:cNvSpPr/>
            <p:nvPr/>
          </p:nvSpPr>
          <p:spPr>
            <a:xfrm>
              <a:off x="7390681"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28D9FE4-3FE4-5D25-BDCD-57DD6BF573CB}"/>
                </a:ext>
              </a:extLst>
            </p:cNvPr>
            <p:cNvSpPr/>
            <p:nvPr/>
          </p:nvSpPr>
          <p:spPr>
            <a:xfrm>
              <a:off x="7869578" y="2326433"/>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77EE089-FF7A-2824-850F-AB5D833C11FA}"/>
                </a:ext>
              </a:extLst>
            </p:cNvPr>
            <p:cNvSpPr/>
            <p:nvPr/>
          </p:nvSpPr>
          <p:spPr>
            <a:xfrm>
              <a:off x="8348602" y="2326432"/>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TextBox 66">
            <a:extLst>
              <a:ext uri="{FF2B5EF4-FFF2-40B4-BE49-F238E27FC236}">
                <a16:creationId xmlns:a16="http://schemas.microsoft.com/office/drawing/2014/main" id="{D8AFEFC4-D325-ABBE-96B4-12B504B298E2}"/>
              </a:ext>
            </a:extLst>
          </p:cNvPr>
          <p:cNvSpPr txBox="1"/>
          <p:nvPr/>
        </p:nvSpPr>
        <p:spPr>
          <a:xfrm>
            <a:off x="4984097" y="3690293"/>
            <a:ext cx="2518012" cy="369332"/>
          </a:xfrm>
          <a:prstGeom prst="rect">
            <a:avLst/>
          </a:prstGeom>
          <a:noFill/>
        </p:spPr>
        <p:txBody>
          <a:bodyPr wrap="square" rtlCol="0">
            <a:spAutoFit/>
          </a:bodyPr>
          <a:lstStyle/>
          <a:p>
            <a:r>
              <a:rPr lang="en-US" dirty="0"/>
              <a:t>A-014</a:t>
            </a:r>
          </a:p>
        </p:txBody>
      </p:sp>
    </p:spTree>
    <p:extLst>
      <p:ext uri="{BB962C8B-B14F-4D97-AF65-F5344CB8AC3E}">
        <p14:creationId xmlns:p14="http://schemas.microsoft.com/office/powerpoint/2010/main" val="28354386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3F8F-CB23-036B-0F6C-FAFD06DA12F7}"/>
              </a:ext>
            </a:extLst>
          </p:cNvPr>
          <p:cNvSpPr>
            <a:spLocks noGrp="1"/>
          </p:cNvSpPr>
          <p:nvPr>
            <p:ph type="title"/>
          </p:nvPr>
        </p:nvSpPr>
        <p:spPr/>
        <p:txBody>
          <a:bodyPr/>
          <a:lstStyle/>
          <a:p>
            <a:r>
              <a:rPr lang="en-US" dirty="0"/>
              <a:t>Recording 5: Silence</a:t>
            </a:r>
          </a:p>
        </p:txBody>
      </p:sp>
      <p:pic>
        <p:nvPicPr>
          <p:cNvPr id="5" name="Content Placeholder 4">
            <a:extLst>
              <a:ext uri="{FF2B5EF4-FFF2-40B4-BE49-F238E27FC236}">
                <a16:creationId xmlns:a16="http://schemas.microsoft.com/office/drawing/2014/main" id="{94D631E8-459A-400A-8102-1C14B0A37152}"/>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34124419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55314-4301-EBC5-7748-8CF81D9DAD0B}"/>
              </a:ext>
            </a:extLst>
          </p:cNvPr>
          <p:cNvSpPr>
            <a:spLocks noGrp="1"/>
          </p:cNvSpPr>
          <p:nvPr>
            <p:ph type="title"/>
          </p:nvPr>
        </p:nvSpPr>
        <p:spPr/>
        <p:txBody>
          <a:bodyPr/>
          <a:lstStyle/>
          <a:p>
            <a:r>
              <a:rPr lang="en-US" dirty="0"/>
              <a:t>Recording 6: Foot pinch</a:t>
            </a:r>
          </a:p>
        </p:txBody>
      </p:sp>
      <p:pic>
        <p:nvPicPr>
          <p:cNvPr id="5" name="Content Placeholder 4">
            <a:extLst>
              <a:ext uri="{FF2B5EF4-FFF2-40B4-BE49-F238E27FC236}">
                <a16:creationId xmlns:a16="http://schemas.microsoft.com/office/drawing/2014/main" id="{2B8EA914-F6C0-3B84-FBA8-D0F19E57C935}"/>
              </a:ext>
            </a:extLst>
          </p:cNvPr>
          <p:cNvPicPr>
            <a:picLocks noGrp="1" noChangeAspect="1"/>
          </p:cNvPicPr>
          <p:nvPr>
            <p:ph idx="1"/>
          </p:nvPr>
        </p:nvPicPr>
        <p:blipFill>
          <a:blip r:embed="rId2"/>
          <a:stretch>
            <a:fillRect/>
          </a:stretch>
        </p:blipFill>
        <p:spPr>
          <a:xfrm>
            <a:off x="2409272" y="1825625"/>
            <a:ext cx="7373455" cy="4351338"/>
          </a:xfrm>
        </p:spPr>
      </p:pic>
      <p:sp>
        <p:nvSpPr>
          <p:cNvPr id="6" name="Rectangle 5">
            <a:extLst>
              <a:ext uri="{FF2B5EF4-FFF2-40B4-BE49-F238E27FC236}">
                <a16:creationId xmlns:a16="http://schemas.microsoft.com/office/drawing/2014/main" id="{CB190ECE-7C20-F718-120B-72912D2C38D4}"/>
              </a:ext>
            </a:extLst>
          </p:cNvPr>
          <p:cNvSpPr/>
          <p:nvPr/>
        </p:nvSpPr>
        <p:spPr>
          <a:xfrm>
            <a:off x="5796647"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7FF19ED-23E2-B805-AFAD-15B3837B9FDC}"/>
              </a:ext>
            </a:extLst>
          </p:cNvPr>
          <p:cNvSpPr/>
          <p:nvPr/>
        </p:nvSpPr>
        <p:spPr>
          <a:xfrm>
            <a:off x="5308160"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4FE3F2-E7B7-D188-DC3D-11B2F5D3B07C}"/>
              </a:ext>
            </a:extLst>
          </p:cNvPr>
          <p:cNvSpPr/>
          <p:nvPr/>
        </p:nvSpPr>
        <p:spPr>
          <a:xfrm>
            <a:off x="6285134" y="2334358"/>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D5BF2B-2277-0AA3-8843-095F0D87D680}"/>
              </a:ext>
            </a:extLst>
          </p:cNvPr>
          <p:cNvSpPr/>
          <p:nvPr/>
        </p:nvSpPr>
        <p:spPr>
          <a:xfrm>
            <a:off x="6653647" y="2381551"/>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76AEC2-3B18-4E7C-784B-40A351E1CA31}"/>
              </a:ext>
            </a:extLst>
          </p:cNvPr>
          <p:cNvSpPr/>
          <p:nvPr/>
        </p:nvSpPr>
        <p:spPr>
          <a:xfrm>
            <a:off x="7186132"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7A01AE-D717-2E68-07AB-42ED980C3A40}"/>
              </a:ext>
            </a:extLst>
          </p:cNvPr>
          <p:cNvSpPr/>
          <p:nvPr/>
        </p:nvSpPr>
        <p:spPr>
          <a:xfrm>
            <a:off x="7615073" y="233435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99EFDB-C47B-D44D-8E06-19E981235760}"/>
              </a:ext>
            </a:extLst>
          </p:cNvPr>
          <p:cNvSpPr/>
          <p:nvPr/>
        </p:nvSpPr>
        <p:spPr>
          <a:xfrm>
            <a:off x="8093970"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A56720-7E1E-0FD2-BDE9-68EAD9B3C7F8}"/>
              </a:ext>
            </a:extLst>
          </p:cNvPr>
          <p:cNvSpPr/>
          <p:nvPr/>
        </p:nvSpPr>
        <p:spPr>
          <a:xfrm>
            <a:off x="8572994" y="233435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777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FB54-328E-7D3E-1A4C-B6A1A419DC74}"/>
              </a:ext>
            </a:extLst>
          </p:cNvPr>
          <p:cNvSpPr>
            <a:spLocks noGrp="1"/>
          </p:cNvSpPr>
          <p:nvPr>
            <p:ph type="title"/>
          </p:nvPr>
        </p:nvSpPr>
        <p:spPr/>
        <p:txBody>
          <a:bodyPr/>
          <a:lstStyle/>
          <a:p>
            <a:r>
              <a:rPr lang="en-US" dirty="0"/>
              <a:t>Recording 7: Silence </a:t>
            </a:r>
          </a:p>
        </p:txBody>
      </p:sp>
      <p:pic>
        <p:nvPicPr>
          <p:cNvPr id="5" name="Content Placeholder 4">
            <a:extLst>
              <a:ext uri="{FF2B5EF4-FFF2-40B4-BE49-F238E27FC236}">
                <a16:creationId xmlns:a16="http://schemas.microsoft.com/office/drawing/2014/main" id="{632314A1-FB05-BC71-74D5-93C55C635852}"/>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29412213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791D-6F52-2AC8-1108-7E097DD29DDC}"/>
              </a:ext>
            </a:extLst>
          </p:cNvPr>
          <p:cNvSpPr>
            <a:spLocks noGrp="1"/>
          </p:cNvSpPr>
          <p:nvPr>
            <p:ph type="title"/>
          </p:nvPr>
        </p:nvSpPr>
        <p:spPr/>
        <p:txBody>
          <a:bodyPr/>
          <a:lstStyle/>
          <a:p>
            <a:r>
              <a:rPr lang="en-US" dirty="0"/>
              <a:t>Recording 8: Whisker</a:t>
            </a:r>
          </a:p>
        </p:txBody>
      </p:sp>
      <p:pic>
        <p:nvPicPr>
          <p:cNvPr id="5" name="Content Placeholder 4">
            <a:extLst>
              <a:ext uri="{FF2B5EF4-FFF2-40B4-BE49-F238E27FC236}">
                <a16:creationId xmlns:a16="http://schemas.microsoft.com/office/drawing/2014/main" id="{690CA59E-6C7E-14AE-9236-45F78BBF5DD2}"/>
              </a:ext>
            </a:extLst>
          </p:cNvPr>
          <p:cNvPicPr>
            <a:picLocks noGrp="1" noChangeAspect="1"/>
          </p:cNvPicPr>
          <p:nvPr>
            <p:ph idx="1"/>
          </p:nvPr>
        </p:nvPicPr>
        <p:blipFill>
          <a:blip r:embed="rId2"/>
          <a:stretch>
            <a:fillRect/>
          </a:stretch>
        </p:blipFill>
        <p:spPr>
          <a:xfrm>
            <a:off x="2413607" y="1825625"/>
            <a:ext cx="7364786" cy="4351338"/>
          </a:xfrm>
        </p:spPr>
      </p:pic>
      <p:sp>
        <p:nvSpPr>
          <p:cNvPr id="6" name="Rectangle 5">
            <a:extLst>
              <a:ext uri="{FF2B5EF4-FFF2-40B4-BE49-F238E27FC236}">
                <a16:creationId xmlns:a16="http://schemas.microsoft.com/office/drawing/2014/main" id="{9B2F4E70-52D2-469C-2612-1091D537C801}"/>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DE607F-4DEA-8714-B0D9-B81105E82D68}"/>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B688D4-1B7F-A181-4E0E-5F6392E9E849}"/>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3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ED491-76A8-03AA-339A-126AE34E3B44}"/>
              </a:ext>
            </a:extLst>
          </p:cNvPr>
          <p:cNvSpPr>
            <a:spLocks noGrp="1"/>
          </p:cNvSpPr>
          <p:nvPr>
            <p:ph type="title"/>
          </p:nvPr>
        </p:nvSpPr>
        <p:spPr/>
        <p:txBody>
          <a:bodyPr/>
          <a:lstStyle/>
          <a:p>
            <a:r>
              <a:rPr lang="en-US" dirty="0"/>
              <a:t>Recording 9: Silence</a:t>
            </a:r>
          </a:p>
        </p:txBody>
      </p:sp>
      <p:pic>
        <p:nvPicPr>
          <p:cNvPr id="5" name="Content Placeholder 4">
            <a:extLst>
              <a:ext uri="{FF2B5EF4-FFF2-40B4-BE49-F238E27FC236}">
                <a16:creationId xmlns:a16="http://schemas.microsoft.com/office/drawing/2014/main" id="{243FE5E9-7942-763C-831D-4586F6028FD0}"/>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39011671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2932-9561-BE6B-EF8B-583F400D06A0}"/>
              </a:ext>
            </a:extLst>
          </p:cNvPr>
          <p:cNvSpPr>
            <a:spLocks noGrp="1"/>
          </p:cNvSpPr>
          <p:nvPr>
            <p:ph type="title"/>
          </p:nvPr>
        </p:nvSpPr>
        <p:spPr/>
        <p:txBody>
          <a:bodyPr/>
          <a:lstStyle/>
          <a:p>
            <a:r>
              <a:rPr lang="en-US" dirty="0"/>
              <a:t>Recording 10: Silence </a:t>
            </a:r>
          </a:p>
        </p:txBody>
      </p:sp>
      <p:pic>
        <p:nvPicPr>
          <p:cNvPr id="5" name="Content Placeholder 4">
            <a:extLst>
              <a:ext uri="{FF2B5EF4-FFF2-40B4-BE49-F238E27FC236}">
                <a16:creationId xmlns:a16="http://schemas.microsoft.com/office/drawing/2014/main" id="{BDAD18DF-393C-5E81-A147-6CDB85F8BE2F}"/>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456747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1C6A-29B5-8815-5FC3-3D07D88A1477}"/>
              </a:ext>
            </a:extLst>
          </p:cNvPr>
          <p:cNvSpPr>
            <a:spLocks noGrp="1"/>
          </p:cNvSpPr>
          <p:nvPr>
            <p:ph type="title"/>
          </p:nvPr>
        </p:nvSpPr>
        <p:spPr/>
        <p:txBody>
          <a:bodyPr/>
          <a:lstStyle/>
          <a:p>
            <a:r>
              <a:rPr lang="en-US" dirty="0"/>
              <a:t>Recording 11: Foot pinch</a:t>
            </a:r>
          </a:p>
        </p:txBody>
      </p:sp>
      <p:pic>
        <p:nvPicPr>
          <p:cNvPr id="5" name="Content Placeholder 4">
            <a:extLst>
              <a:ext uri="{FF2B5EF4-FFF2-40B4-BE49-F238E27FC236}">
                <a16:creationId xmlns:a16="http://schemas.microsoft.com/office/drawing/2014/main" id="{AAC159CC-E42F-FB98-C23E-F386610580FA}"/>
              </a:ext>
            </a:extLst>
          </p:cNvPr>
          <p:cNvPicPr>
            <a:picLocks noGrp="1" noChangeAspect="1"/>
          </p:cNvPicPr>
          <p:nvPr>
            <p:ph idx="1"/>
          </p:nvPr>
        </p:nvPicPr>
        <p:blipFill>
          <a:blip r:embed="rId2"/>
          <a:stretch>
            <a:fillRect/>
          </a:stretch>
        </p:blipFill>
        <p:spPr>
          <a:xfrm>
            <a:off x="2409272" y="1825625"/>
            <a:ext cx="7373455" cy="4351338"/>
          </a:xfrm>
        </p:spPr>
      </p:pic>
      <p:sp>
        <p:nvSpPr>
          <p:cNvPr id="6" name="Rectangle 5">
            <a:extLst>
              <a:ext uri="{FF2B5EF4-FFF2-40B4-BE49-F238E27FC236}">
                <a16:creationId xmlns:a16="http://schemas.microsoft.com/office/drawing/2014/main" id="{5B628AC9-5C40-F86D-66DD-A873E07F9D76}"/>
              </a:ext>
            </a:extLst>
          </p:cNvPr>
          <p:cNvSpPr/>
          <p:nvPr/>
        </p:nvSpPr>
        <p:spPr>
          <a:xfrm>
            <a:off x="8541222" y="2373626"/>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BC3FCB-BA4A-C5C7-F506-DBB124707191}"/>
              </a:ext>
            </a:extLst>
          </p:cNvPr>
          <p:cNvSpPr/>
          <p:nvPr/>
        </p:nvSpPr>
        <p:spPr>
          <a:xfrm>
            <a:off x="5083768" y="2326434"/>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C22FA3-222D-E60F-D259-303D8A143D12}"/>
              </a:ext>
            </a:extLst>
          </p:cNvPr>
          <p:cNvSpPr/>
          <p:nvPr/>
        </p:nvSpPr>
        <p:spPr>
          <a:xfrm>
            <a:off x="6351940" y="2373627"/>
            <a:ext cx="239947" cy="325533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092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32C0-AF8F-A898-BF16-6B2D7462B9BA}"/>
              </a:ext>
            </a:extLst>
          </p:cNvPr>
          <p:cNvSpPr>
            <a:spLocks noGrp="1"/>
          </p:cNvSpPr>
          <p:nvPr>
            <p:ph type="title"/>
          </p:nvPr>
        </p:nvSpPr>
        <p:spPr/>
        <p:txBody>
          <a:bodyPr/>
          <a:lstStyle/>
          <a:p>
            <a:r>
              <a:rPr lang="en-US" dirty="0"/>
              <a:t>Recording 12: Silence </a:t>
            </a:r>
          </a:p>
        </p:txBody>
      </p:sp>
      <p:pic>
        <p:nvPicPr>
          <p:cNvPr id="5" name="Content Placeholder 4">
            <a:extLst>
              <a:ext uri="{FF2B5EF4-FFF2-40B4-BE49-F238E27FC236}">
                <a16:creationId xmlns:a16="http://schemas.microsoft.com/office/drawing/2014/main" id="{D2E4F37C-006B-0820-19BD-A63262FDE72C}"/>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305132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2A01D-21CC-ADED-0570-13AEC8799B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CB4875-EB6E-EEAC-4576-A4725150C801}"/>
              </a:ext>
            </a:extLst>
          </p:cNvPr>
          <p:cNvSpPr>
            <a:spLocks noGrp="1"/>
          </p:cNvSpPr>
          <p:nvPr>
            <p:ph idx="1"/>
          </p:nvPr>
        </p:nvSpPr>
        <p:spPr>
          <a:xfrm>
            <a:off x="343949" y="497941"/>
            <a:ext cx="11341915" cy="6053861"/>
          </a:xfrm>
        </p:spPr>
        <p:txBody>
          <a:bodyPr>
            <a:normAutofit fontScale="77500" lnSpcReduction="20000"/>
          </a:bodyPr>
          <a:lstStyle/>
          <a:p>
            <a:r>
              <a:rPr lang="en-US">
                <a:solidFill>
                  <a:srgbClr val="FF0000"/>
                </a:solidFill>
              </a:rPr>
              <a:t>Objective:</a:t>
            </a:r>
          </a:p>
          <a:p>
            <a:pPr lvl="1"/>
            <a:r>
              <a:rPr lang="en-US" b="0" i="0">
                <a:effectLst/>
                <a:latin typeface="Söhne"/>
              </a:rPr>
              <a:t>Plot a consistent and comparable TFR for all filtered dataset</a:t>
            </a:r>
            <a:r>
              <a:rPr lang="en-US">
                <a:latin typeface="Söhne"/>
              </a:rPr>
              <a:t>s. </a:t>
            </a:r>
            <a:endParaRPr lang="en-US" b="0" i="0">
              <a:effectLst/>
              <a:latin typeface="Söhne"/>
            </a:endParaRPr>
          </a:p>
          <a:p>
            <a:r>
              <a:rPr lang="en-US">
                <a:solidFill>
                  <a:srgbClr val="FF0000"/>
                </a:solidFill>
              </a:rPr>
              <a:t>Methods:</a:t>
            </a:r>
          </a:p>
          <a:p>
            <a:pPr lvl="1"/>
            <a:r>
              <a:rPr lang="en-US">
                <a:latin typeface="Söhne"/>
              </a:rPr>
              <a:t>Since the MNE library had no solution for creating consistent TFR plots, I used a new tool called </a:t>
            </a:r>
            <a:r>
              <a:rPr lang="en-US" err="1">
                <a:latin typeface="Söhne"/>
              </a:rPr>
              <a:t>ObsPy</a:t>
            </a:r>
            <a:r>
              <a:rPr lang="en-US">
                <a:latin typeface="Söhne"/>
              </a:rPr>
              <a:t> to create TFR plots that have a consistent scale. </a:t>
            </a:r>
          </a:p>
          <a:p>
            <a:pPr lvl="1"/>
            <a:r>
              <a:rPr lang="en-US">
                <a:latin typeface="Söhne"/>
              </a:rPr>
              <a:t>This library is commonly used in earth sciences to plot seismological activity. </a:t>
            </a:r>
          </a:p>
          <a:p>
            <a:pPr lvl="1"/>
            <a:r>
              <a:rPr lang="en-US">
                <a:latin typeface="Söhne"/>
              </a:rPr>
              <a:t>However, its ability to create visualizations of waves and create more detailed and customizable spectrograms makes it appealing. </a:t>
            </a:r>
          </a:p>
          <a:p>
            <a:r>
              <a:rPr lang="en-US">
                <a:solidFill>
                  <a:srgbClr val="FF0000"/>
                </a:solidFill>
                <a:latin typeface="Söhne"/>
              </a:rPr>
              <a:t>Results:</a:t>
            </a:r>
          </a:p>
          <a:p>
            <a:pPr lvl="1"/>
            <a:r>
              <a:rPr lang="en-US" b="0" i="0">
                <a:effectLst/>
                <a:latin typeface="Söhne"/>
              </a:rPr>
              <a:t>The adjusted plots are shown in the following slides.</a:t>
            </a:r>
          </a:p>
          <a:p>
            <a:pPr lvl="1"/>
            <a:r>
              <a:rPr lang="en-US">
                <a:latin typeface="Söhne"/>
              </a:rPr>
              <a:t>The plots are much more detailed and allow for a consistent scale, allowing them to be compared side by side.</a:t>
            </a:r>
          </a:p>
          <a:p>
            <a:r>
              <a:rPr lang="en-US">
                <a:solidFill>
                  <a:srgbClr val="FF0000"/>
                </a:solidFill>
              </a:rPr>
              <a:t>Observation/Conclusion:</a:t>
            </a:r>
          </a:p>
          <a:p>
            <a:pPr lvl="1"/>
            <a:r>
              <a:rPr lang="en-US" b="0" i="0">
                <a:effectLst/>
                <a:latin typeface="Söhne"/>
              </a:rPr>
              <a:t>The silenc</a:t>
            </a:r>
            <a:r>
              <a:rPr lang="en-US">
                <a:latin typeface="Söhne"/>
              </a:rPr>
              <a:t>e recordings show more consistent results, with bands across recordings 3,6,8,10 and 12 at 5, 2, and 1 Hz.</a:t>
            </a:r>
          </a:p>
          <a:p>
            <a:pPr lvl="1"/>
            <a:r>
              <a:rPr lang="en-US" b="0" i="0">
                <a:effectLst/>
                <a:latin typeface="Söhne"/>
              </a:rPr>
              <a:t>Recording 2 does not share this similarity, but it wa</a:t>
            </a:r>
            <a:r>
              <a:rPr lang="en-US">
                <a:latin typeface="Söhne"/>
              </a:rPr>
              <a:t>s noted that this recording can be ignored. </a:t>
            </a:r>
          </a:p>
          <a:p>
            <a:pPr lvl="1"/>
            <a:r>
              <a:rPr lang="en-US">
                <a:latin typeface="Söhne"/>
              </a:rPr>
              <a:t>The stirred whisker recordings also share these bands, but I am not yet sure if this is EEG activity or 60 Hz noise harmonics. </a:t>
            </a:r>
          </a:p>
          <a:p>
            <a:pPr lvl="1"/>
            <a:r>
              <a:rPr lang="en-US">
                <a:latin typeface="Söhne"/>
              </a:rPr>
              <a:t>This is also reflected in the recordings where the foot was pinched repetitively. </a:t>
            </a:r>
          </a:p>
          <a:p>
            <a:pPr lvl="1"/>
            <a:endParaRPr lang="en-US" b="0" i="0">
              <a:effectLst/>
              <a:latin typeface="Söhne"/>
            </a:endParaRPr>
          </a:p>
          <a:p>
            <a:r>
              <a:rPr lang="en-US">
                <a:solidFill>
                  <a:srgbClr val="FF0000"/>
                </a:solidFill>
                <a:latin typeface="Söhne"/>
              </a:rPr>
              <a:t>Next Steps:</a:t>
            </a:r>
          </a:p>
          <a:p>
            <a:pPr lvl="1"/>
            <a:r>
              <a:rPr lang="en-US" b="0" i="0">
                <a:effectLst/>
                <a:latin typeface="Söhne"/>
              </a:rPr>
              <a:t>Understand how to differentiate between 60 Hz harmonics and EEG signals. </a:t>
            </a:r>
            <a:endParaRPr lang="en-US"/>
          </a:p>
        </p:txBody>
      </p:sp>
    </p:spTree>
    <p:extLst>
      <p:ext uri="{BB962C8B-B14F-4D97-AF65-F5344CB8AC3E}">
        <p14:creationId xmlns:p14="http://schemas.microsoft.com/office/powerpoint/2010/main" val="2227775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10C1-1F94-80E3-4838-379A5FFE02F2}"/>
              </a:ext>
            </a:extLst>
          </p:cNvPr>
          <p:cNvSpPr>
            <a:spLocks noGrp="1"/>
          </p:cNvSpPr>
          <p:nvPr>
            <p:ph type="title"/>
          </p:nvPr>
        </p:nvSpPr>
        <p:spPr/>
        <p:txBody>
          <a:bodyPr/>
          <a:lstStyle/>
          <a:p>
            <a:r>
              <a:rPr lang="en-US" dirty="0"/>
              <a:t>Recording 13: No connection</a:t>
            </a:r>
          </a:p>
        </p:txBody>
      </p:sp>
      <p:pic>
        <p:nvPicPr>
          <p:cNvPr id="5" name="Content Placeholder 4">
            <a:extLst>
              <a:ext uri="{FF2B5EF4-FFF2-40B4-BE49-F238E27FC236}">
                <a16:creationId xmlns:a16="http://schemas.microsoft.com/office/drawing/2014/main" id="{F42265E6-B2F1-24EA-F6F8-76FCC3E24950}"/>
              </a:ext>
            </a:extLst>
          </p:cNvPr>
          <p:cNvPicPr>
            <a:picLocks noGrp="1" noChangeAspect="1"/>
          </p:cNvPicPr>
          <p:nvPr>
            <p:ph idx="1"/>
          </p:nvPr>
        </p:nvPicPr>
        <p:blipFill>
          <a:blip r:embed="rId2"/>
          <a:stretch>
            <a:fillRect/>
          </a:stretch>
        </p:blipFill>
        <p:spPr>
          <a:xfrm>
            <a:off x="2398390" y="1825625"/>
            <a:ext cx="7395219" cy="4351338"/>
          </a:xfrm>
        </p:spPr>
      </p:pic>
    </p:spTree>
    <p:extLst>
      <p:ext uri="{BB962C8B-B14F-4D97-AF65-F5344CB8AC3E}">
        <p14:creationId xmlns:p14="http://schemas.microsoft.com/office/powerpoint/2010/main" val="18239259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FBC6-78F6-A0B1-C44F-DE6BA32BB81D}"/>
              </a:ext>
            </a:extLst>
          </p:cNvPr>
          <p:cNvSpPr>
            <a:spLocks noGrp="1"/>
          </p:cNvSpPr>
          <p:nvPr>
            <p:ph type="title"/>
          </p:nvPr>
        </p:nvSpPr>
        <p:spPr/>
        <p:txBody>
          <a:bodyPr/>
          <a:lstStyle/>
          <a:p>
            <a:r>
              <a:rPr lang="en-US" dirty="0"/>
              <a:t>Recording 14: No connection  </a:t>
            </a:r>
          </a:p>
        </p:txBody>
      </p:sp>
      <p:pic>
        <p:nvPicPr>
          <p:cNvPr id="5" name="Content Placeholder 4">
            <a:extLst>
              <a:ext uri="{FF2B5EF4-FFF2-40B4-BE49-F238E27FC236}">
                <a16:creationId xmlns:a16="http://schemas.microsoft.com/office/drawing/2014/main" id="{8A9E4B80-6528-FF42-0451-D6913CB22E45}"/>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38928765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3E42E-27F7-9173-2AD5-CADFBBADB1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024FE4-7E13-B2ED-A1D8-BD5E2113D80B}"/>
              </a:ext>
            </a:extLst>
          </p:cNvPr>
          <p:cNvSpPr>
            <a:spLocks noGrp="1"/>
          </p:cNvSpPr>
          <p:nvPr>
            <p:ph idx="1"/>
          </p:nvPr>
        </p:nvSpPr>
        <p:spPr>
          <a:xfrm>
            <a:off x="343949" y="497941"/>
            <a:ext cx="11341915" cy="6053861"/>
          </a:xfrm>
        </p:spPr>
        <p:txBody>
          <a:bodyPr>
            <a:normAutofit lnSpcReduction="10000"/>
          </a:bodyPr>
          <a:lstStyle/>
          <a:p>
            <a:r>
              <a:rPr lang="en-US" dirty="0">
                <a:solidFill>
                  <a:srgbClr val="FF0000"/>
                </a:solidFill>
              </a:rPr>
              <a:t>Objective:</a:t>
            </a:r>
          </a:p>
          <a:p>
            <a:pPr lvl="1"/>
            <a:r>
              <a:rPr lang="en-US" dirty="0">
                <a:latin typeface="Söhne"/>
              </a:rPr>
              <a:t>Plot PSD data of all recordings</a:t>
            </a:r>
            <a:endParaRPr lang="en-US" b="0" i="0" dirty="0">
              <a:effectLst/>
              <a:latin typeface="Söhne"/>
            </a:endParaRPr>
          </a:p>
          <a:p>
            <a:r>
              <a:rPr lang="en-US" dirty="0">
                <a:solidFill>
                  <a:srgbClr val="FF0000"/>
                </a:solidFill>
              </a:rPr>
              <a:t>Methods:</a:t>
            </a:r>
          </a:p>
          <a:p>
            <a:pPr lvl="1"/>
            <a:r>
              <a:rPr lang="en-US" dirty="0">
                <a:latin typeface="Söhne"/>
              </a:rPr>
              <a:t>I used Python to plot each relevant channel individually to analyze the frequency intensity across each channel per each stimulation.</a:t>
            </a:r>
          </a:p>
          <a:p>
            <a:r>
              <a:rPr lang="en-US" dirty="0">
                <a:solidFill>
                  <a:srgbClr val="FF0000"/>
                </a:solidFill>
                <a:latin typeface="Söhne"/>
              </a:rPr>
              <a:t>Results:</a:t>
            </a:r>
          </a:p>
          <a:p>
            <a:pPr lvl="1"/>
            <a:r>
              <a:rPr lang="en-US" b="0" i="0" dirty="0">
                <a:effectLst/>
                <a:latin typeface="Söhne"/>
              </a:rPr>
              <a:t>The first three recordings have more clear spikes in power differences, but later recordings are more evenly dispersed.</a:t>
            </a:r>
          </a:p>
          <a:p>
            <a:pPr lvl="1"/>
            <a:r>
              <a:rPr lang="en-US" dirty="0">
                <a:solidFill>
                  <a:schemeClr val="tx1">
                    <a:lumMod val="95000"/>
                    <a:lumOff val="5000"/>
                  </a:schemeClr>
                </a:solidFill>
                <a:latin typeface="Söhne"/>
              </a:rPr>
              <a:t>Spikes at harmonics are still present.</a:t>
            </a:r>
          </a:p>
          <a:p>
            <a:r>
              <a:rPr lang="en-US" dirty="0">
                <a:solidFill>
                  <a:srgbClr val="FF0000"/>
                </a:solidFill>
              </a:rPr>
              <a:t>Observation/Conclusion:</a:t>
            </a:r>
          </a:p>
          <a:p>
            <a:pPr lvl="1"/>
            <a:r>
              <a:rPr lang="en-US" dirty="0">
                <a:solidFill>
                  <a:schemeClr val="tx1">
                    <a:lumMod val="95000"/>
                    <a:lumOff val="5000"/>
                  </a:schemeClr>
                </a:solidFill>
              </a:rPr>
              <a:t>The power density distribution remains consistent with previous representations.</a:t>
            </a:r>
          </a:p>
          <a:p>
            <a:r>
              <a:rPr lang="en-US" dirty="0">
                <a:solidFill>
                  <a:srgbClr val="FF0000"/>
                </a:solidFill>
                <a:latin typeface="Söhne"/>
              </a:rPr>
              <a:t>Next Steps:</a:t>
            </a:r>
          </a:p>
          <a:p>
            <a:pPr lvl="1"/>
            <a:r>
              <a:rPr lang="en-US" dirty="0">
                <a:latin typeface="Söhne"/>
              </a:rPr>
              <a:t>Understand why only some recordings show individual, defined spikes in power distribution. </a:t>
            </a:r>
            <a:endParaRPr lang="en-US" dirty="0"/>
          </a:p>
        </p:txBody>
      </p:sp>
    </p:spTree>
    <p:extLst>
      <p:ext uri="{BB962C8B-B14F-4D97-AF65-F5344CB8AC3E}">
        <p14:creationId xmlns:p14="http://schemas.microsoft.com/office/powerpoint/2010/main" val="13821745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F1B8-470C-9DDD-D718-652232F0DA59}"/>
              </a:ext>
            </a:extLst>
          </p:cNvPr>
          <p:cNvSpPr>
            <a:spLocks noGrp="1"/>
          </p:cNvSpPr>
          <p:nvPr>
            <p:ph type="ctrTitle"/>
          </p:nvPr>
        </p:nvSpPr>
        <p:spPr/>
        <p:txBody>
          <a:bodyPr/>
          <a:lstStyle/>
          <a:p>
            <a:r>
              <a:rPr lang="en-US" dirty="0"/>
              <a:t>Power Spectral Density (PSD) of all channels </a:t>
            </a:r>
          </a:p>
        </p:txBody>
      </p:sp>
    </p:spTree>
    <p:extLst>
      <p:ext uri="{BB962C8B-B14F-4D97-AF65-F5344CB8AC3E}">
        <p14:creationId xmlns:p14="http://schemas.microsoft.com/office/powerpoint/2010/main" val="10480612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2B27-B3B5-D411-6AC1-20A02A65D1A5}"/>
              </a:ext>
            </a:extLst>
          </p:cNvPr>
          <p:cNvSpPr>
            <a:spLocks noGrp="1"/>
          </p:cNvSpPr>
          <p:nvPr>
            <p:ph type="title"/>
          </p:nvPr>
        </p:nvSpPr>
        <p:spPr/>
        <p:txBody>
          <a:bodyPr/>
          <a:lstStyle/>
          <a:p>
            <a:r>
              <a:rPr lang="en-US" dirty="0"/>
              <a:t>Recording 2: Silence </a:t>
            </a:r>
          </a:p>
        </p:txBody>
      </p:sp>
      <p:pic>
        <p:nvPicPr>
          <p:cNvPr id="7" name="Content Placeholder 6">
            <a:extLst>
              <a:ext uri="{FF2B5EF4-FFF2-40B4-BE49-F238E27FC236}">
                <a16:creationId xmlns:a16="http://schemas.microsoft.com/office/drawing/2014/main" id="{02490FD6-A789-9653-EF87-589F474A106F}"/>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323410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8EDBF-234A-22FF-038B-7969BAC82679}"/>
              </a:ext>
            </a:extLst>
          </p:cNvPr>
          <p:cNvSpPr>
            <a:spLocks noGrp="1"/>
          </p:cNvSpPr>
          <p:nvPr>
            <p:ph type="title"/>
          </p:nvPr>
        </p:nvSpPr>
        <p:spPr/>
        <p:txBody>
          <a:bodyPr/>
          <a:lstStyle/>
          <a:p>
            <a:r>
              <a:rPr lang="en-US" dirty="0"/>
              <a:t>Recording 3: Silence </a:t>
            </a:r>
          </a:p>
        </p:txBody>
      </p:sp>
      <p:pic>
        <p:nvPicPr>
          <p:cNvPr id="5" name="Content Placeholder 4">
            <a:extLst>
              <a:ext uri="{FF2B5EF4-FFF2-40B4-BE49-F238E27FC236}">
                <a16:creationId xmlns:a16="http://schemas.microsoft.com/office/drawing/2014/main" id="{F96CDF74-0F96-187F-D861-BCF7204A370B}"/>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5591994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2D41-A602-17D5-54E1-FEA43766A7ED}"/>
              </a:ext>
            </a:extLst>
          </p:cNvPr>
          <p:cNvSpPr>
            <a:spLocks noGrp="1"/>
          </p:cNvSpPr>
          <p:nvPr>
            <p:ph type="title"/>
          </p:nvPr>
        </p:nvSpPr>
        <p:spPr/>
        <p:txBody>
          <a:bodyPr/>
          <a:lstStyle/>
          <a:p>
            <a:r>
              <a:rPr lang="en-US" dirty="0"/>
              <a:t>Recording 4: Whisker  </a:t>
            </a:r>
          </a:p>
        </p:txBody>
      </p:sp>
      <p:pic>
        <p:nvPicPr>
          <p:cNvPr id="5" name="Content Placeholder 4">
            <a:extLst>
              <a:ext uri="{FF2B5EF4-FFF2-40B4-BE49-F238E27FC236}">
                <a16:creationId xmlns:a16="http://schemas.microsoft.com/office/drawing/2014/main" id="{0701D3C4-667E-1C29-2109-75C1C9577878}"/>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3577093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E4EE-9432-C5D9-BF77-1B0C4E39962A}"/>
              </a:ext>
            </a:extLst>
          </p:cNvPr>
          <p:cNvSpPr>
            <a:spLocks noGrp="1"/>
          </p:cNvSpPr>
          <p:nvPr>
            <p:ph type="title"/>
          </p:nvPr>
        </p:nvSpPr>
        <p:spPr/>
        <p:txBody>
          <a:bodyPr/>
          <a:lstStyle/>
          <a:p>
            <a:r>
              <a:rPr lang="en-US" dirty="0"/>
              <a:t>Recording 5: Silence</a:t>
            </a:r>
          </a:p>
        </p:txBody>
      </p:sp>
      <p:pic>
        <p:nvPicPr>
          <p:cNvPr id="5" name="Content Placeholder 4">
            <a:extLst>
              <a:ext uri="{FF2B5EF4-FFF2-40B4-BE49-F238E27FC236}">
                <a16:creationId xmlns:a16="http://schemas.microsoft.com/office/drawing/2014/main" id="{0AE16564-7253-0804-9CC2-3BA1CF59345F}"/>
              </a:ext>
            </a:extLst>
          </p:cNvPr>
          <p:cNvPicPr>
            <a:picLocks noGrp="1" noChangeAspect="1"/>
          </p:cNvPicPr>
          <p:nvPr>
            <p:ph idx="1"/>
          </p:nvPr>
        </p:nvPicPr>
        <p:blipFill>
          <a:blip r:embed="rId2"/>
          <a:stretch>
            <a:fillRect/>
          </a:stretch>
        </p:blipFill>
        <p:spPr>
          <a:xfrm>
            <a:off x="2394019" y="1825625"/>
            <a:ext cx="7403961" cy="4351338"/>
          </a:xfrm>
        </p:spPr>
      </p:pic>
    </p:spTree>
    <p:extLst>
      <p:ext uri="{BB962C8B-B14F-4D97-AF65-F5344CB8AC3E}">
        <p14:creationId xmlns:p14="http://schemas.microsoft.com/office/powerpoint/2010/main" val="17667996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1826-A803-A8BC-3B8E-182D06D45AA1}"/>
              </a:ext>
            </a:extLst>
          </p:cNvPr>
          <p:cNvSpPr>
            <a:spLocks noGrp="1"/>
          </p:cNvSpPr>
          <p:nvPr>
            <p:ph type="title"/>
          </p:nvPr>
        </p:nvSpPr>
        <p:spPr/>
        <p:txBody>
          <a:bodyPr/>
          <a:lstStyle/>
          <a:p>
            <a:r>
              <a:rPr lang="en-US" dirty="0"/>
              <a:t>Recording 6: Foot pinch </a:t>
            </a:r>
          </a:p>
        </p:txBody>
      </p:sp>
      <p:pic>
        <p:nvPicPr>
          <p:cNvPr id="5" name="Content Placeholder 4">
            <a:extLst>
              <a:ext uri="{FF2B5EF4-FFF2-40B4-BE49-F238E27FC236}">
                <a16:creationId xmlns:a16="http://schemas.microsoft.com/office/drawing/2014/main" id="{E7F03237-4D2A-4754-E4CB-99F99F498075}"/>
              </a:ext>
            </a:extLst>
          </p:cNvPr>
          <p:cNvPicPr>
            <a:picLocks noGrp="1" noChangeAspect="1"/>
          </p:cNvPicPr>
          <p:nvPr>
            <p:ph idx="1"/>
          </p:nvPr>
        </p:nvPicPr>
        <p:blipFill>
          <a:blip r:embed="rId2"/>
          <a:stretch>
            <a:fillRect/>
          </a:stretch>
        </p:blipFill>
        <p:spPr>
          <a:xfrm>
            <a:off x="2398390" y="1825625"/>
            <a:ext cx="7395219" cy="4351338"/>
          </a:xfrm>
        </p:spPr>
      </p:pic>
    </p:spTree>
    <p:extLst>
      <p:ext uri="{BB962C8B-B14F-4D97-AF65-F5344CB8AC3E}">
        <p14:creationId xmlns:p14="http://schemas.microsoft.com/office/powerpoint/2010/main" val="13002332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66194-06E6-BCF3-A80A-F817E40EBF98}"/>
              </a:ext>
            </a:extLst>
          </p:cNvPr>
          <p:cNvSpPr>
            <a:spLocks noGrp="1"/>
          </p:cNvSpPr>
          <p:nvPr>
            <p:ph type="title"/>
          </p:nvPr>
        </p:nvSpPr>
        <p:spPr/>
        <p:txBody>
          <a:bodyPr/>
          <a:lstStyle/>
          <a:p>
            <a:r>
              <a:rPr lang="en-US" dirty="0"/>
              <a:t>Recording 7: Silence </a:t>
            </a:r>
          </a:p>
        </p:txBody>
      </p:sp>
      <p:pic>
        <p:nvPicPr>
          <p:cNvPr id="5" name="Content Placeholder 4">
            <a:extLst>
              <a:ext uri="{FF2B5EF4-FFF2-40B4-BE49-F238E27FC236}">
                <a16:creationId xmlns:a16="http://schemas.microsoft.com/office/drawing/2014/main" id="{B7417AE5-8A04-E985-1B92-44127F6E0B5D}"/>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141901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683D2-A37E-4E81-9271-E9B31C2B73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9E03FB-60EF-07FF-C820-8C131A0C1C7E}"/>
              </a:ext>
            </a:extLst>
          </p:cNvPr>
          <p:cNvSpPr>
            <a:spLocks noGrp="1"/>
          </p:cNvSpPr>
          <p:nvPr>
            <p:ph idx="1"/>
          </p:nvPr>
        </p:nvSpPr>
        <p:spPr>
          <a:xfrm>
            <a:off x="343949" y="497941"/>
            <a:ext cx="11341915" cy="6053861"/>
          </a:xfrm>
        </p:spPr>
        <p:txBody>
          <a:bodyPr>
            <a:normAutofit fontScale="92500" lnSpcReduction="20000"/>
          </a:bodyPr>
          <a:lstStyle/>
          <a:p>
            <a:r>
              <a:rPr lang="en-US">
                <a:solidFill>
                  <a:srgbClr val="FF0000"/>
                </a:solidFill>
              </a:rPr>
              <a:t>Objective:</a:t>
            </a:r>
          </a:p>
          <a:p>
            <a:pPr lvl="1"/>
            <a:r>
              <a:rPr lang="en-US" b="0" i="0">
                <a:effectLst/>
                <a:latin typeface="Söhne"/>
              </a:rPr>
              <a:t>Adjust the scale on the plots and determine the actual scale of recordings.</a:t>
            </a:r>
          </a:p>
          <a:p>
            <a:r>
              <a:rPr lang="en-US">
                <a:solidFill>
                  <a:srgbClr val="FF0000"/>
                </a:solidFill>
              </a:rPr>
              <a:t>Methods:</a:t>
            </a:r>
          </a:p>
          <a:p>
            <a:pPr lvl="1"/>
            <a:r>
              <a:rPr lang="en-US">
                <a:latin typeface="Söhne"/>
              </a:rPr>
              <a:t>I consulted the data again as well as the catalog and found that the 1000x gain in the device means that the original signals were in fact recorded in mV, not µV as previously notated. However, this does not impact the plots itself, as they were just mislabeled and still represent the same numerical data. </a:t>
            </a:r>
          </a:p>
          <a:p>
            <a:pPr lvl="1"/>
            <a:r>
              <a:rPr lang="en-US">
                <a:latin typeface="Söhne"/>
              </a:rPr>
              <a:t>This is because in the csv file, if a value is noted as 2.3 volts, but the device has 1000x gain, then dividing by 1000 to retrace the original signal amplitude yields 0.0023 V, or 2.3 mV. </a:t>
            </a:r>
          </a:p>
          <a:p>
            <a:pPr lvl="1"/>
            <a:r>
              <a:rPr lang="en-US">
                <a:latin typeface="Söhne"/>
              </a:rPr>
              <a:t>This is equivalent to the original recorded data, and thus only the label needs adjustment. </a:t>
            </a:r>
          </a:p>
          <a:p>
            <a:r>
              <a:rPr lang="en-US">
                <a:solidFill>
                  <a:srgbClr val="FF0000"/>
                </a:solidFill>
                <a:latin typeface="Söhne"/>
              </a:rPr>
              <a:t>Results:</a:t>
            </a:r>
          </a:p>
          <a:p>
            <a:pPr lvl="1"/>
            <a:r>
              <a:rPr lang="en-US" b="0" i="0">
                <a:effectLst/>
                <a:latin typeface="Söhne"/>
              </a:rPr>
              <a:t>The adjusted plots are shown in the following slides.</a:t>
            </a:r>
            <a:endParaRPr lang="en-US">
              <a:solidFill>
                <a:srgbClr val="FF0000"/>
              </a:solidFill>
              <a:latin typeface="Söhne"/>
            </a:endParaRPr>
          </a:p>
          <a:p>
            <a:r>
              <a:rPr lang="en-US">
                <a:solidFill>
                  <a:srgbClr val="FF0000"/>
                </a:solidFill>
              </a:rPr>
              <a:t>Observation/Conclusion:</a:t>
            </a:r>
          </a:p>
          <a:p>
            <a:pPr lvl="1"/>
            <a:r>
              <a:rPr lang="en-US" b="0" i="0">
                <a:effectLst/>
                <a:latin typeface="Söhne"/>
              </a:rPr>
              <a:t>Channel 2 data seems </a:t>
            </a:r>
            <a:r>
              <a:rPr lang="en-US">
                <a:latin typeface="Söhne"/>
              </a:rPr>
              <a:t>to still contain artifacts even after filtering and artifact rejection.</a:t>
            </a:r>
          </a:p>
          <a:p>
            <a:pPr lvl="1"/>
            <a:r>
              <a:rPr lang="en-US">
                <a:latin typeface="Söhne"/>
              </a:rPr>
              <a:t>Signal is clearer than raw signal regardless</a:t>
            </a:r>
          </a:p>
          <a:p>
            <a:r>
              <a:rPr lang="en-US">
                <a:solidFill>
                  <a:srgbClr val="FF0000"/>
                </a:solidFill>
                <a:latin typeface="Söhne"/>
              </a:rPr>
              <a:t>Next Steps:</a:t>
            </a:r>
          </a:p>
          <a:p>
            <a:pPr lvl="1"/>
            <a:r>
              <a:rPr lang="en-US" b="0" i="0">
                <a:effectLst/>
                <a:latin typeface="Söhne"/>
              </a:rPr>
              <a:t>Plot the filtered signals in time domain to understand if there are any consistent similarities/ obvious patterns among recordings, as well as identify artifacts. </a:t>
            </a:r>
            <a:endParaRPr lang="en-US"/>
          </a:p>
        </p:txBody>
      </p:sp>
    </p:spTree>
    <p:extLst>
      <p:ext uri="{BB962C8B-B14F-4D97-AF65-F5344CB8AC3E}">
        <p14:creationId xmlns:p14="http://schemas.microsoft.com/office/powerpoint/2010/main" val="321098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CA2B-7B6E-A012-9A1F-5045F6F2B740}"/>
              </a:ext>
            </a:extLst>
          </p:cNvPr>
          <p:cNvSpPr>
            <a:spLocks noGrp="1"/>
          </p:cNvSpPr>
          <p:nvPr>
            <p:ph type="title"/>
          </p:nvPr>
        </p:nvSpPr>
        <p:spPr/>
        <p:txBody>
          <a:bodyPr/>
          <a:lstStyle/>
          <a:p>
            <a:r>
              <a:rPr lang="en-US"/>
              <a:t>TFR of SDS00002.csv: Silence</a:t>
            </a:r>
          </a:p>
        </p:txBody>
      </p:sp>
      <p:pic>
        <p:nvPicPr>
          <p:cNvPr id="29" name="Content Placeholder 28">
            <a:extLst>
              <a:ext uri="{FF2B5EF4-FFF2-40B4-BE49-F238E27FC236}">
                <a16:creationId xmlns:a16="http://schemas.microsoft.com/office/drawing/2014/main" id="{6DA1463E-DBA7-82ED-358D-79CA6F236A17}"/>
              </a:ext>
            </a:extLst>
          </p:cNvPr>
          <p:cNvPicPr>
            <a:picLocks noGrp="1" noChangeAspect="1"/>
          </p:cNvPicPr>
          <p:nvPr>
            <p:ph idx="1"/>
          </p:nvPr>
        </p:nvPicPr>
        <p:blipFill>
          <a:blip r:embed="rId2"/>
          <a:stretch>
            <a:fillRect/>
          </a:stretch>
        </p:blipFill>
        <p:spPr>
          <a:xfrm>
            <a:off x="2417931" y="1825625"/>
            <a:ext cx="7356137" cy="4351338"/>
          </a:xfrm>
        </p:spPr>
      </p:pic>
    </p:spTree>
    <p:extLst>
      <p:ext uri="{BB962C8B-B14F-4D97-AF65-F5344CB8AC3E}">
        <p14:creationId xmlns:p14="http://schemas.microsoft.com/office/powerpoint/2010/main" val="33941664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EF4A-588B-0B19-F008-296102C0B20D}"/>
              </a:ext>
            </a:extLst>
          </p:cNvPr>
          <p:cNvSpPr>
            <a:spLocks noGrp="1"/>
          </p:cNvSpPr>
          <p:nvPr>
            <p:ph type="title"/>
          </p:nvPr>
        </p:nvSpPr>
        <p:spPr/>
        <p:txBody>
          <a:bodyPr/>
          <a:lstStyle/>
          <a:p>
            <a:r>
              <a:rPr lang="en-US" dirty="0"/>
              <a:t>Recording 8: Whisker</a:t>
            </a:r>
          </a:p>
        </p:txBody>
      </p:sp>
      <p:pic>
        <p:nvPicPr>
          <p:cNvPr id="5" name="Content Placeholder 4">
            <a:extLst>
              <a:ext uri="{FF2B5EF4-FFF2-40B4-BE49-F238E27FC236}">
                <a16:creationId xmlns:a16="http://schemas.microsoft.com/office/drawing/2014/main" id="{CDD7303E-0D9F-E4EA-0331-97447A5BC202}"/>
              </a:ext>
            </a:extLst>
          </p:cNvPr>
          <p:cNvPicPr>
            <a:picLocks noGrp="1" noChangeAspect="1"/>
          </p:cNvPicPr>
          <p:nvPr>
            <p:ph idx="1"/>
          </p:nvPr>
        </p:nvPicPr>
        <p:blipFill>
          <a:blip r:embed="rId2"/>
          <a:stretch>
            <a:fillRect/>
          </a:stretch>
        </p:blipFill>
        <p:spPr>
          <a:xfrm>
            <a:off x="2417049" y="1825625"/>
            <a:ext cx="7357902" cy="4351338"/>
          </a:xfrm>
        </p:spPr>
      </p:pic>
    </p:spTree>
    <p:extLst>
      <p:ext uri="{BB962C8B-B14F-4D97-AF65-F5344CB8AC3E}">
        <p14:creationId xmlns:p14="http://schemas.microsoft.com/office/powerpoint/2010/main" val="40054379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4EAF-5235-974C-D9C2-CEB08D40FF8B}"/>
              </a:ext>
            </a:extLst>
          </p:cNvPr>
          <p:cNvSpPr>
            <a:spLocks noGrp="1"/>
          </p:cNvSpPr>
          <p:nvPr>
            <p:ph type="title"/>
          </p:nvPr>
        </p:nvSpPr>
        <p:spPr/>
        <p:txBody>
          <a:bodyPr/>
          <a:lstStyle/>
          <a:p>
            <a:r>
              <a:rPr lang="en-US" dirty="0"/>
              <a:t>Recording 9: Silence </a:t>
            </a:r>
          </a:p>
        </p:txBody>
      </p:sp>
      <p:pic>
        <p:nvPicPr>
          <p:cNvPr id="5" name="Content Placeholder 4">
            <a:extLst>
              <a:ext uri="{FF2B5EF4-FFF2-40B4-BE49-F238E27FC236}">
                <a16:creationId xmlns:a16="http://schemas.microsoft.com/office/drawing/2014/main" id="{025BC4E9-A0F0-4A1A-7DDD-7BC80E79715E}"/>
              </a:ext>
            </a:extLst>
          </p:cNvPr>
          <p:cNvPicPr>
            <a:picLocks noGrp="1" noChangeAspect="1"/>
          </p:cNvPicPr>
          <p:nvPr>
            <p:ph idx="1"/>
          </p:nvPr>
        </p:nvPicPr>
        <p:blipFill>
          <a:blip r:embed="rId2"/>
          <a:stretch>
            <a:fillRect/>
          </a:stretch>
        </p:blipFill>
        <p:spPr>
          <a:xfrm>
            <a:off x="2396206" y="1825625"/>
            <a:ext cx="7399587" cy="4351338"/>
          </a:xfrm>
        </p:spPr>
      </p:pic>
    </p:spTree>
    <p:extLst>
      <p:ext uri="{BB962C8B-B14F-4D97-AF65-F5344CB8AC3E}">
        <p14:creationId xmlns:p14="http://schemas.microsoft.com/office/powerpoint/2010/main" val="30255221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D55F-50E8-2395-F243-98AFCD0BC6F3}"/>
              </a:ext>
            </a:extLst>
          </p:cNvPr>
          <p:cNvSpPr>
            <a:spLocks noGrp="1"/>
          </p:cNvSpPr>
          <p:nvPr>
            <p:ph type="title"/>
          </p:nvPr>
        </p:nvSpPr>
        <p:spPr/>
        <p:txBody>
          <a:bodyPr/>
          <a:lstStyle/>
          <a:p>
            <a:r>
              <a:rPr lang="en-US" dirty="0"/>
              <a:t>Recording 10: Silence </a:t>
            </a:r>
          </a:p>
        </p:txBody>
      </p:sp>
      <p:pic>
        <p:nvPicPr>
          <p:cNvPr id="5" name="Content Placeholder 4">
            <a:extLst>
              <a:ext uri="{FF2B5EF4-FFF2-40B4-BE49-F238E27FC236}">
                <a16:creationId xmlns:a16="http://schemas.microsoft.com/office/drawing/2014/main" id="{C2527FEE-CF78-15FE-BD13-CE57B7AB0031}"/>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20383260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00DE3-8A00-CA09-F444-3A1AADB1DD73}"/>
              </a:ext>
            </a:extLst>
          </p:cNvPr>
          <p:cNvSpPr>
            <a:spLocks noGrp="1"/>
          </p:cNvSpPr>
          <p:nvPr>
            <p:ph type="title"/>
          </p:nvPr>
        </p:nvSpPr>
        <p:spPr/>
        <p:txBody>
          <a:bodyPr/>
          <a:lstStyle/>
          <a:p>
            <a:r>
              <a:rPr lang="en-US" dirty="0"/>
              <a:t>Recording 11: Foot pinch </a:t>
            </a:r>
          </a:p>
        </p:txBody>
      </p:sp>
      <p:pic>
        <p:nvPicPr>
          <p:cNvPr id="5" name="Content Placeholder 4">
            <a:extLst>
              <a:ext uri="{FF2B5EF4-FFF2-40B4-BE49-F238E27FC236}">
                <a16:creationId xmlns:a16="http://schemas.microsoft.com/office/drawing/2014/main" id="{FA303509-570E-2BE8-1676-F5E0F1E5B02A}"/>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20058841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235F-6A7A-9A1E-1E84-5CE40E2CCBB8}"/>
              </a:ext>
            </a:extLst>
          </p:cNvPr>
          <p:cNvSpPr>
            <a:spLocks noGrp="1"/>
          </p:cNvSpPr>
          <p:nvPr>
            <p:ph type="title"/>
          </p:nvPr>
        </p:nvSpPr>
        <p:spPr/>
        <p:txBody>
          <a:bodyPr/>
          <a:lstStyle/>
          <a:p>
            <a:r>
              <a:rPr lang="en-US" dirty="0"/>
              <a:t>Recording 12: Silence </a:t>
            </a:r>
          </a:p>
        </p:txBody>
      </p:sp>
      <p:pic>
        <p:nvPicPr>
          <p:cNvPr id="5" name="Content Placeholder 4">
            <a:extLst>
              <a:ext uri="{FF2B5EF4-FFF2-40B4-BE49-F238E27FC236}">
                <a16:creationId xmlns:a16="http://schemas.microsoft.com/office/drawing/2014/main" id="{A10CC624-EB30-7C84-AB62-6A4BA85DFCD7}"/>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35244680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1045-3747-BB8E-66C4-AA4B9615A7A6}"/>
              </a:ext>
            </a:extLst>
          </p:cNvPr>
          <p:cNvSpPr>
            <a:spLocks noGrp="1"/>
          </p:cNvSpPr>
          <p:nvPr>
            <p:ph type="title"/>
          </p:nvPr>
        </p:nvSpPr>
        <p:spPr/>
        <p:txBody>
          <a:bodyPr/>
          <a:lstStyle/>
          <a:p>
            <a:r>
              <a:rPr lang="en-US" dirty="0"/>
              <a:t>Recording 13: No connection </a:t>
            </a:r>
          </a:p>
        </p:txBody>
      </p:sp>
      <p:pic>
        <p:nvPicPr>
          <p:cNvPr id="5" name="Content Placeholder 4">
            <a:extLst>
              <a:ext uri="{FF2B5EF4-FFF2-40B4-BE49-F238E27FC236}">
                <a16:creationId xmlns:a16="http://schemas.microsoft.com/office/drawing/2014/main" id="{8BF2784E-E8D3-E84A-5AB2-6D50E11D4AA0}"/>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3973984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D791-5505-558E-B0A9-7BB793F1A98E}"/>
              </a:ext>
            </a:extLst>
          </p:cNvPr>
          <p:cNvSpPr>
            <a:spLocks noGrp="1"/>
          </p:cNvSpPr>
          <p:nvPr>
            <p:ph type="title"/>
          </p:nvPr>
        </p:nvSpPr>
        <p:spPr/>
        <p:txBody>
          <a:bodyPr/>
          <a:lstStyle/>
          <a:p>
            <a:r>
              <a:rPr lang="en-US" dirty="0"/>
              <a:t>Recording 14: No connection </a:t>
            </a:r>
          </a:p>
        </p:txBody>
      </p:sp>
      <p:pic>
        <p:nvPicPr>
          <p:cNvPr id="5" name="Content Placeholder 4">
            <a:extLst>
              <a:ext uri="{FF2B5EF4-FFF2-40B4-BE49-F238E27FC236}">
                <a16:creationId xmlns:a16="http://schemas.microsoft.com/office/drawing/2014/main" id="{883C5AE5-0ECA-B390-0983-99143A3AB751}"/>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3145809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1684-5D53-C627-87A8-AEE268D99E8E}"/>
              </a:ext>
            </a:extLst>
          </p:cNvPr>
          <p:cNvSpPr>
            <a:spLocks noGrp="1"/>
          </p:cNvSpPr>
          <p:nvPr>
            <p:ph type="title"/>
          </p:nvPr>
        </p:nvSpPr>
        <p:spPr/>
        <p:txBody>
          <a:bodyPr/>
          <a:lstStyle/>
          <a:p>
            <a:r>
              <a:rPr lang="en-US"/>
              <a:t>TFR of SDS00003.csv: Silence</a:t>
            </a:r>
          </a:p>
        </p:txBody>
      </p:sp>
      <p:pic>
        <p:nvPicPr>
          <p:cNvPr id="13" name="Content Placeholder 12">
            <a:extLst>
              <a:ext uri="{FF2B5EF4-FFF2-40B4-BE49-F238E27FC236}">
                <a16:creationId xmlns:a16="http://schemas.microsoft.com/office/drawing/2014/main" id="{FB586994-8547-3E9C-02C9-02EF856E09AC}"/>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2492496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B362-BCCC-05C8-B407-28300CBF1319}"/>
              </a:ext>
            </a:extLst>
          </p:cNvPr>
          <p:cNvSpPr>
            <a:spLocks noGrp="1"/>
          </p:cNvSpPr>
          <p:nvPr>
            <p:ph type="title"/>
          </p:nvPr>
        </p:nvSpPr>
        <p:spPr/>
        <p:txBody>
          <a:bodyPr/>
          <a:lstStyle/>
          <a:p>
            <a:r>
              <a:rPr lang="en-US"/>
              <a:t>TFR of SDS00004.csv: Stir Whiskers</a:t>
            </a:r>
          </a:p>
        </p:txBody>
      </p:sp>
      <p:pic>
        <p:nvPicPr>
          <p:cNvPr id="11" name="Content Placeholder 10">
            <a:extLst>
              <a:ext uri="{FF2B5EF4-FFF2-40B4-BE49-F238E27FC236}">
                <a16:creationId xmlns:a16="http://schemas.microsoft.com/office/drawing/2014/main" id="{408105FB-5D82-14C0-CD82-723F28119A1A}"/>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1364065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B0FD-1DEB-935E-BD69-71FE8EF80A73}"/>
              </a:ext>
            </a:extLst>
          </p:cNvPr>
          <p:cNvSpPr>
            <a:spLocks noGrp="1"/>
          </p:cNvSpPr>
          <p:nvPr>
            <p:ph type="title"/>
          </p:nvPr>
        </p:nvSpPr>
        <p:spPr/>
        <p:txBody>
          <a:bodyPr/>
          <a:lstStyle/>
          <a:p>
            <a:r>
              <a:rPr lang="en-US"/>
              <a:t>TFR of SDS00005.csv: Stir Whiskers</a:t>
            </a:r>
          </a:p>
        </p:txBody>
      </p:sp>
      <p:pic>
        <p:nvPicPr>
          <p:cNvPr id="9" name="Content Placeholder 8">
            <a:extLst>
              <a:ext uri="{FF2B5EF4-FFF2-40B4-BE49-F238E27FC236}">
                <a16:creationId xmlns:a16="http://schemas.microsoft.com/office/drawing/2014/main" id="{65CB8855-FC08-311F-5038-1B6ECF34679F}"/>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4092346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178D-3AE7-7461-DC44-9F27220000AB}"/>
              </a:ext>
            </a:extLst>
          </p:cNvPr>
          <p:cNvSpPr>
            <a:spLocks noGrp="1"/>
          </p:cNvSpPr>
          <p:nvPr>
            <p:ph type="title"/>
          </p:nvPr>
        </p:nvSpPr>
        <p:spPr/>
        <p:txBody>
          <a:bodyPr/>
          <a:lstStyle/>
          <a:p>
            <a:r>
              <a:rPr lang="en-US"/>
              <a:t>TFR of SDS00006.csv: Silence</a:t>
            </a:r>
          </a:p>
        </p:txBody>
      </p:sp>
      <p:pic>
        <p:nvPicPr>
          <p:cNvPr id="9" name="Content Placeholder 8">
            <a:extLst>
              <a:ext uri="{FF2B5EF4-FFF2-40B4-BE49-F238E27FC236}">
                <a16:creationId xmlns:a16="http://schemas.microsoft.com/office/drawing/2014/main" id="{64200BBB-54B9-582A-3744-9840C664268A}"/>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238739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C6EF-0A6B-6E47-F7DF-4C93FA474076}"/>
              </a:ext>
            </a:extLst>
          </p:cNvPr>
          <p:cNvSpPr>
            <a:spLocks noGrp="1"/>
          </p:cNvSpPr>
          <p:nvPr>
            <p:ph type="title"/>
          </p:nvPr>
        </p:nvSpPr>
        <p:spPr/>
        <p:txBody>
          <a:bodyPr/>
          <a:lstStyle/>
          <a:p>
            <a:r>
              <a:rPr lang="en-US"/>
              <a:t>TFR of SDS00007.csv: Foot Pinch</a:t>
            </a:r>
          </a:p>
        </p:txBody>
      </p:sp>
      <p:pic>
        <p:nvPicPr>
          <p:cNvPr id="9" name="Content Placeholder 8">
            <a:extLst>
              <a:ext uri="{FF2B5EF4-FFF2-40B4-BE49-F238E27FC236}">
                <a16:creationId xmlns:a16="http://schemas.microsoft.com/office/drawing/2014/main" id="{2DDA4F51-074F-E5BD-1625-1868E0DB188D}"/>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560928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7D79-48AF-357C-603C-77D66A193633}"/>
              </a:ext>
            </a:extLst>
          </p:cNvPr>
          <p:cNvSpPr>
            <a:spLocks noGrp="1"/>
          </p:cNvSpPr>
          <p:nvPr>
            <p:ph type="title"/>
          </p:nvPr>
        </p:nvSpPr>
        <p:spPr/>
        <p:txBody>
          <a:bodyPr/>
          <a:lstStyle/>
          <a:p>
            <a:r>
              <a:rPr lang="en-US"/>
              <a:t>TFR SDS00008.csv: Silence</a:t>
            </a:r>
          </a:p>
        </p:txBody>
      </p:sp>
      <p:pic>
        <p:nvPicPr>
          <p:cNvPr id="9" name="Content Placeholder 8">
            <a:extLst>
              <a:ext uri="{FF2B5EF4-FFF2-40B4-BE49-F238E27FC236}">
                <a16:creationId xmlns:a16="http://schemas.microsoft.com/office/drawing/2014/main" id="{5012791B-8DEE-86A4-AE15-62514BA48BB8}"/>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3677389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3180-FE5A-CF4C-0723-B873CE0FB26B}"/>
              </a:ext>
            </a:extLst>
          </p:cNvPr>
          <p:cNvSpPr>
            <a:spLocks noGrp="1"/>
          </p:cNvSpPr>
          <p:nvPr>
            <p:ph type="title"/>
          </p:nvPr>
        </p:nvSpPr>
        <p:spPr/>
        <p:txBody>
          <a:bodyPr/>
          <a:lstStyle/>
          <a:p>
            <a:r>
              <a:rPr lang="en-US"/>
              <a:t>TFR SDS00009.csv: Stir Whiskers</a:t>
            </a:r>
          </a:p>
        </p:txBody>
      </p:sp>
      <p:pic>
        <p:nvPicPr>
          <p:cNvPr id="9" name="Content Placeholder 8">
            <a:extLst>
              <a:ext uri="{FF2B5EF4-FFF2-40B4-BE49-F238E27FC236}">
                <a16:creationId xmlns:a16="http://schemas.microsoft.com/office/drawing/2014/main" id="{09C7D02D-B31E-3798-C3A2-38A8AAACC803}"/>
              </a:ext>
            </a:extLst>
          </p:cNvPr>
          <p:cNvPicPr>
            <a:picLocks noGrp="1" noChangeAspect="1"/>
          </p:cNvPicPr>
          <p:nvPr>
            <p:ph idx="1"/>
          </p:nvPr>
        </p:nvPicPr>
        <p:blipFill>
          <a:blip r:embed="rId2"/>
          <a:stretch>
            <a:fillRect/>
          </a:stretch>
        </p:blipFill>
        <p:spPr>
          <a:xfrm>
            <a:off x="2417931" y="1825625"/>
            <a:ext cx="7356137" cy="4351338"/>
          </a:xfrm>
        </p:spPr>
      </p:pic>
    </p:spTree>
    <p:extLst>
      <p:ext uri="{BB962C8B-B14F-4D97-AF65-F5344CB8AC3E}">
        <p14:creationId xmlns:p14="http://schemas.microsoft.com/office/powerpoint/2010/main" val="3735610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A1FC0-B214-9F86-7441-48A74E07E9D0}"/>
              </a:ext>
            </a:extLst>
          </p:cNvPr>
          <p:cNvSpPr>
            <a:spLocks noGrp="1"/>
          </p:cNvSpPr>
          <p:nvPr>
            <p:ph type="title"/>
          </p:nvPr>
        </p:nvSpPr>
        <p:spPr/>
        <p:txBody>
          <a:bodyPr/>
          <a:lstStyle/>
          <a:p>
            <a:r>
              <a:rPr lang="en-US"/>
              <a:t>TFR of SDS00010.csv: Silence</a:t>
            </a:r>
          </a:p>
        </p:txBody>
      </p:sp>
      <p:pic>
        <p:nvPicPr>
          <p:cNvPr id="9" name="Content Placeholder 8">
            <a:extLst>
              <a:ext uri="{FF2B5EF4-FFF2-40B4-BE49-F238E27FC236}">
                <a16:creationId xmlns:a16="http://schemas.microsoft.com/office/drawing/2014/main" id="{E10B7A4A-ABD6-1665-3B4A-907F4C168BC3}"/>
              </a:ext>
            </a:extLst>
          </p:cNvPr>
          <p:cNvPicPr>
            <a:picLocks noGrp="1" noChangeAspect="1"/>
          </p:cNvPicPr>
          <p:nvPr>
            <p:ph idx="1"/>
          </p:nvPr>
        </p:nvPicPr>
        <p:blipFill>
          <a:blip r:embed="rId2"/>
          <a:stretch>
            <a:fillRect/>
          </a:stretch>
        </p:blipFill>
        <p:spPr>
          <a:xfrm>
            <a:off x="2417931" y="1825625"/>
            <a:ext cx="7356137" cy="4351338"/>
          </a:xfrm>
        </p:spPr>
      </p:pic>
    </p:spTree>
    <p:extLst>
      <p:ext uri="{BB962C8B-B14F-4D97-AF65-F5344CB8AC3E}">
        <p14:creationId xmlns:p14="http://schemas.microsoft.com/office/powerpoint/2010/main" val="3666480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01F3-D11B-02C0-8440-CDCA397B2BD3}"/>
              </a:ext>
            </a:extLst>
          </p:cNvPr>
          <p:cNvSpPr>
            <a:spLocks noGrp="1"/>
          </p:cNvSpPr>
          <p:nvPr>
            <p:ph type="title"/>
          </p:nvPr>
        </p:nvSpPr>
        <p:spPr/>
        <p:txBody>
          <a:bodyPr/>
          <a:lstStyle/>
          <a:p>
            <a:r>
              <a:rPr lang="en-US"/>
              <a:t>TFR of SDS00011.csv: Foot Pinch</a:t>
            </a:r>
          </a:p>
        </p:txBody>
      </p:sp>
      <p:pic>
        <p:nvPicPr>
          <p:cNvPr id="9" name="Content Placeholder 8">
            <a:extLst>
              <a:ext uri="{FF2B5EF4-FFF2-40B4-BE49-F238E27FC236}">
                <a16:creationId xmlns:a16="http://schemas.microsoft.com/office/drawing/2014/main" id="{E78D4E8B-2C8D-9751-787A-01FCA3C11ADE}"/>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231442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8D22-6F7D-7348-BBE0-A4EE754186EC}"/>
              </a:ext>
            </a:extLst>
          </p:cNvPr>
          <p:cNvSpPr>
            <a:spLocks noGrp="1"/>
          </p:cNvSpPr>
          <p:nvPr>
            <p:ph type="title"/>
          </p:nvPr>
        </p:nvSpPr>
        <p:spPr>
          <a:xfrm>
            <a:off x="35717" y="88945"/>
            <a:ext cx="8651082" cy="278606"/>
          </a:xfrm>
        </p:spPr>
        <p:txBody>
          <a:bodyPr>
            <a:normAutofit fontScale="90000"/>
          </a:bodyPr>
          <a:lstStyle/>
          <a:p>
            <a:r>
              <a:rPr lang="en-US"/>
              <a:t>Dataset catalog:</a:t>
            </a:r>
          </a:p>
        </p:txBody>
      </p:sp>
      <p:graphicFrame>
        <p:nvGraphicFramePr>
          <p:cNvPr id="8" name="Content Placeholder 7">
            <a:extLst>
              <a:ext uri="{FF2B5EF4-FFF2-40B4-BE49-F238E27FC236}">
                <a16:creationId xmlns:a16="http://schemas.microsoft.com/office/drawing/2014/main" id="{6A37C75E-0906-ABF8-F118-8BE9AC84393D}"/>
              </a:ext>
            </a:extLst>
          </p:cNvPr>
          <p:cNvGraphicFramePr>
            <a:graphicFrameLocks noGrp="1"/>
          </p:cNvGraphicFramePr>
          <p:nvPr>
            <p:ph idx="1"/>
            <p:extLst>
              <p:ext uri="{D42A27DB-BD31-4B8C-83A1-F6EECF244321}">
                <p14:modId xmlns:p14="http://schemas.microsoft.com/office/powerpoint/2010/main" val="3281264290"/>
              </p:ext>
            </p:extLst>
          </p:nvPr>
        </p:nvGraphicFramePr>
        <p:xfrm>
          <a:off x="35717" y="470877"/>
          <a:ext cx="12120565" cy="6298178"/>
        </p:xfrm>
        <a:graphic>
          <a:graphicData uri="http://schemas.openxmlformats.org/drawingml/2006/table">
            <a:tbl>
              <a:tblPr firstRow="1" bandRow="1">
                <a:tableStyleId>{EB9631B5-78F2-41C9-869B-9F39066F8104}</a:tableStyleId>
              </a:tblPr>
              <a:tblGrid>
                <a:gridCol w="2424113">
                  <a:extLst>
                    <a:ext uri="{9D8B030D-6E8A-4147-A177-3AD203B41FA5}">
                      <a16:colId xmlns:a16="http://schemas.microsoft.com/office/drawing/2014/main" val="1419157990"/>
                    </a:ext>
                  </a:extLst>
                </a:gridCol>
                <a:gridCol w="2424113">
                  <a:extLst>
                    <a:ext uri="{9D8B030D-6E8A-4147-A177-3AD203B41FA5}">
                      <a16:colId xmlns:a16="http://schemas.microsoft.com/office/drawing/2014/main" val="1081866559"/>
                    </a:ext>
                  </a:extLst>
                </a:gridCol>
                <a:gridCol w="2424113">
                  <a:extLst>
                    <a:ext uri="{9D8B030D-6E8A-4147-A177-3AD203B41FA5}">
                      <a16:colId xmlns:a16="http://schemas.microsoft.com/office/drawing/2014/main" val="4273780835"/>
                    </a:ext>
                  </a:extLst>
                </a:gridCol>
                <a:gridCol w="2424113">
                  <a:extLst>
                    <a:ext uri="{9D8B030D-6E8A-4147-A177-3AD203B41FA5}">
                      <a16:colId xmlns:a16="http://schemas.microsoft.com/office/drawing/2014/main" val="2818237316"/>
                    </a:ext>
                  </a:extLst>
                </a:gridCol>
                <a:gridCol w="2424113">
                  <a:extLst>
                    <a:ext uri="{9D8B030D-6E8A-4147-A177-3AD203B41FA5}">
                      <a16:colId xmlns:a16="http://schemas.microsoft.com/office/drawing/2014/main" val="3138710453"/>
                    </a:ext>
                  </a:extLst>
                </a:gridCol>
              </a:tblGrid>
              <a:tr h="537458">
                <a:tc>
                  <a:txBody>
                    <a:bodyPr/>
                    <a:lstStyle/>
                    <a:p>
                      <a:r>
                        <a:rPr lang="en-US"/>
                        <a:t>File Name</a:t>
                      </a:r>
                    </a:p>
                  </a:txBody>
                  <a:tcPr/>
                </a:tc>
                <a:tc>
                  <a:txBody>
                    <a:bodyPr/>
                    <a:lstStyle/>
                    <a:p>
                      <a:r>
                        <a:rPr lang="en-US"/>
                        <a:t>Stimulation Present</a:t>
                      </a:r>
                    </a:p>
                  </a:txBody>
                  <a:tcPr/>
                </a:tc>
                <a:tc>
                  <a:txBody>
                    <a:bodyPr/>
                    <a:lstStyle/>
                    <a:p>
                      <a:r>
                        <a:rPr lang="en-US"/>
                        <a:t>Stimulation Type </a:t>
                      </a:r>
                    </a:p>
                  </a:txBody>
                  <a:tcPr/>
                </a:tc>
                <a:tc>
                  <a:txBody>
                    <a:bodyPr/>
                    <a:lstStyle/>
                    <a:p>
                      <a:r>
                        <a:rPr lang="en-US"/>
                        <a:t>Artifacts present</a:t>
                      </a:r>
                    </a:p>
                  </a:txBody>
                  <a:tcPr/>
                </a:tc>
                <a:tc>
                  <a:txBody>
                    <a:bodyPr/>
                    <a:lstStyle/>
                    <a:p>
                      <a:r>
                        <a:rPr lang="en-US"/>
                        <a:t>Observations</a:t>
                      </a:r>
                    </a:p>
                  </a:txBody>
                  <a:tcPr/>
                </a:tc>
                <a:extLst>
                  <a:ext uri="{0D108BD9-81ED-4DB2-BD59-A6C34878D82A}">
                    <a16:rowId xmlns:a16="http://schemas.microsoft.com/office/drawing/2014/main" val="3792379034"/>
                  </a:ext>
                </a:extLst>
              </a:tr>
              <a:tr h="320255">
                <a:tc>
                  <a:txBody>
                    <a:bodyPr/>
                    <a:lstStyle/>
                    <a:p>
                      <a:r>
                        <a:rPr lang="en-US"/>
                        <a:t>SDS00002.csv</a:t>
                      </a:r>
                    </a:p>
                  </a:txBody>
                  <a:tcPr/>
                </a:tc>
                <a:tc>
                  <a:txBody>
                    <a:bodyPr/>
                    <a:lstStyle/>
                    <a:p>
                      <a:r>
                        <a:rPr lang="en-US"/>
                        <a:t>No</a:t>
                      </a:r>
                    </a:p>
                  </a:txBody>
                  <a:tcPr/>
                </a:tc>
                <a:tc>
                  <a:txBody>
                    <a:bodyPr/>
                    <a:lstStyle/>
                    <a:p>
                      <a:r>
                        <a:rPr lang="en-US"/>
                        <a:t>-</a:t>
                      </a:r>
                    </a:p>
                  </a:txBody>
                  <a:tcPr/>
                </a:tc>
                <a:tc>
                  <a:txBody>
                    <a:bodyPr/>
                    <a:lstStyle/>
                    <a:p>
                      <a:r>
                        <a:rPr lang="en-US"/>
                        <a:t>Yes</a:t>
                      </a:r>
                    </a:p>
                  </a:txBody>
                  <a:tcPr/>
                </a:tc>
                <a:tc>
                  <a:txBody>
                    <a:bodyPr/>
                    <a:lstStyle/>
                    <a:p>
                      <a:endParaRPr lang="en-US"/>
                    </a:p>
                  </a:txBody>
                  <a:tcPr/>
                </a:tc>
                <a:extLst>
                  <a:ext uri="{0D108BD9-81ED-4DB2-BD59-A6C34878D82A}">
                    <a16:rowId xmlns:a16="http://schemas.microsoft.com/office/drawing/2014/main" val="3745415764"/>
                  </a:ext>
                </a:extLst>
              </a:tr>
              <a:tr h="320255">
                <a:tc>
                  <a:txBody>
                    <a:bodyPr/>
                    <a:lstStyle/>
                    <a:p>
                      <a:r>
                        <a:rPr lang="en-US"/>
                        <a:t>SDS00003.csv</a:t>
                      </a:r>
                    </a:p>
                  </a:txBody>
                  <a:tcPr/>
                </a:tc>
                <a:tc>
                  <a:txBody>
                    <a:bodyPr/>
                    <a:lstStyle/>
                    <a:p>
                      <a:r>
                        <a:rPr lang="en-US"/>
                        <a:t>No</a:t>
                      </a:r>
                    </a:p>
                  </a:txBody>
                  <a:tcPr/>
                </a:tc>
                <a:tc>
                  <a:txBody>
                    <a:bodyPr/>
                    <a:lstStyle/>
                    <a:p>
                      <a:r>
                        <a:rPr lang="en-US"/>
                        <a:t>-</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3916847316"/>
                  </a:ext>
                </a:extLst>
              </a:tr>
              <a:tr h="571822">
                <a:tc>
                  <a:txBody>
                    <a:bodyPr/>
                    <a:lstStyle/>
                    <a:p>
                      <a:r>
                        <a:rPr lang="en-US"/>
                        <a:t>SDS00004.csv</a:t>
                      </a:r>
                    </a:p>
                  </a:txBody>
                  <a:tcPr/>
                </a:tc>
                <a:tc>
                  <a:txBody>
                    <a:bodyPr/>
                    <a:lstStyle/>
                    <a:p>
                      <a:r>
                        <a:rPr lang="en-US"/>
                        <a:t>Yes</a:t>
                      </a:r>
                    </a:p>
                  </a:txBody>
                  <a:tcPr/>
                </a:tc>
                <a:tc>
                  <a:txBody>
                    <a:bodyPr/>
                    <a:lstStyle/>
                    <a:p>
                      <a:r>
                        <a:rPr lang="en-US"/>
                        <a:t>Stir whiskers for 5s every 5s starting at 15s</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2686809451"/>
                  </a:ext>
                </a:extLst>
              </a:tr>
              <a:tr h="571822">
                <a:tc>
                  <a:txBody>
                    <a:bodyPr/>
                    <a:lstStyle/>
                    <a:p>
                      <a:r>
                        <a:rPr lang="en-US"/>
                        <a:t>SDS00005.csv</a:t>
                      </a:r>
                    </a:p>
                  </a:txBody>
                  <a:tcPr/>
                </a:tc>
                <a:tc>
                  <a:txBody>
                    <a:bodyPr/>
                    <a:lstStyle/>
                    <a:p>
                      <a:r>
                        <a:rPr lang="en-US"/>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Stir whiskers for 5s every 5s starting at 15s</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3692453417"/>
                  </a:ext>
                </a:extLst>
              </a:tr>
              <a:tr h="320255">
                <a:tc>
                  <a:txBody>
                    <a:bodyPr/>
                    <a:lstStyle/>
                    <a:p>
                      <a:r>
                        <a:rPr lang="en-US"/>
                        <a:t>SDS00006.csv</a:t>
                      </a:r>
                    </a:p>
                  </a:txBody>
                  <a:tcPr/>
                </a:tc>
                <a:tc>
                  <a:txBody>
                    <a:bodyPr/>
                    <a:lstStyle/>
                    <a:p>
                      <a:r>
                        <a:rPr lang="en-US"/>
                        <a:t>No</a:t>
                      </a:r>
                    </a:p>
                  </a:txBody>
                  <a:tcPr/>
                </a:tc>
                <a:tc>
                  <a:txBody>
                    <a:bodyPr/>
                    <a:lstStyle/>
                    <a:p>
                      <a:r>
                        <a:rPr lang="en-US"/>
                        <a:t>-</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3132343492"/>
                  </a:ext>
                </a:extLst>
              </a:tr>
              <a:tr h="560446">
                <a:tc>
                  <a:txBody>
                    <a:bodyPr/>
                    <a:lstStyle/>
                    <a:p>
                      <a:r>
                        <a:rPr lang="en-US"/>
                        <a:t>SDS00007.csv</a:t>
                      </a:r>
                    </a:p>
                  </a:txBody>
                  <a:tcPr/>
                </a:tc>
                <a:tc>
                  <a:txBody>
                    <a:bodyPr/>
                    <a:lstStyle/>
                    <a:p>
                      <a:r>
                        <a:rPr lang="en-US"/>
                        <a:t>Yes</a:t>
                      </a:r>
                    </a:p>
                  </a:txBody>
                  <a:tcPr/>
                </a:tc>
                <a:tc>
                  <a:txBody>
                    <a:bodyPr/>
                    <a:lstStyle/>
                    <a:p>
                      <a:r>
                        <a:rPr lang="en-US"/>
                        <a:t>Pinch foot for 5s every 5s starting at 15s</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2341649999"/>
                  </a:ext>
                </a:extLst>
              </a:tr>
              <a:tr h="320255">
                <a:tc>
                  <a:txBody>
                    <a:bodyPr/>
                    <a:lstStyle/>
                    <a:p>
                      <a:r>
                        <a:rPr lang="en-US"/>
                        <a:t>SDS00008.csv</a:t>
                      </a:r>
                    </a:p>
                  </a:txBody>
                  <a:tcPr/>
                </a:tc>
                <a:tc>
                  <a:txBody>
                    <a:bodyPr/>
                    <a:lstStyle/>
                    <a:p>
                      <a:r>
                        <a:rPr lang="en-US"/>
                        <a:t>No</a:t>
                      </a:r>
                    </a:p>
                  </a:txBody>
                  <a:tcPr/>
                </a:tc>
                <a:tc>
                  <a:txBody>
                    <a:bodyPr/>
                    <a:lstStyle/>
                    <a:p>
                      <a:r>
                        <a:rPr lang="en-US"/>
                        <a:t>-</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572659300"/>
                  </a:ext>
                </a:extLst>
              </a:tr>
              <a:tr h="571822">
                <a:tc>
                  <a:txBody>
                    <a:bodyPr/>
                    <a:lstStyle/>
                    <a:p>
                      <a:r>
                        <a:rPr lang="en-US"/>
                        <a:t>SDS00009.csv</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Stir whiskers for 5s every 5s starting at 15s</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4040114695"/>
                  </a:ext>
                </a:extLst>
              </a:tr>
              <a:tr h="320255">
                <a:tc>
                  <a:txBody>
                    <a:bodyPr/>
                    <a:lstStyle/>
                    <a:p>
                      <a:r>
                        <a:rPr lang="en-US"/>
                        <a:t>SDS00010.csv</a:t>
                      </a:r>
                    </a:p>
                  </a:txBody>
                  <a:tcPr/>
                </a:tc>
                <a:tc>
                  <a:txBody>
                    <a:bodyPr/>
                    <a:lstStyle/>
                    <a:p>
                      <a:r>
                        <a:rPr lang="en-US"/>
                        <a:t>No</a:t>
                      </a:r>
                    </a:p>
                  </a:txBody>
                  <a:tcPr/>
                </a:tc>
                <a:tc>
                  <a:txBody>
                    <a:bodyPr/>
                    <a:lstStyle/>
                    <a:p>
                      <a:r>
                        <a:rPr lang="en-US"/>
                        <a:t>-</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146614810"/>
                  </a:ext>
                </a:extLst>
              </a:tr>
              <a:tr h="560446">
                <a:tc>
                  <a:txBody>
                    <a:bodyPr/>
                    <a:lstStyle/>
                    <a:p>
                      <a:r>
                        <a:rPr lang="en-US"/>
                        <a:t>SDS00011.csv</a:t>
                      </a:r>
                    </a:p>
                  </a:txBody>
                  <a:tcPr/>
                </a:tc>
                <a:tc>
                  <a:txBody>
                    <a:bodyPr/>
                    <a:lstStyle/>
                    <a:p>
                      <a:r>
                        <a:rPr lang="en-US"/>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Pinch foot for 5s every 5s starting at 15s</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1470417736"/>
                  </a:ext>
                </a:extLst>
              </a:tr>
              <a:tr h="320255">
                <a:tc>
                  <a:txBody>
                    <a:bodyPr/>
                    <a:lstStyle/>
                    <a:p>
                      <a:r>
                        <a:rPr lang="en-US"/>
                        <a:t>SDS00012.csv</a:t>
                      </a:r>
                    </a:p>
                  </a:txBody>
                  <a:tcPr/>
                </a:tc>
                <a:tc>
                  <a:txBody>
                    <a:bodyPr/>
                    <a:lstStyle/>
                    <a:p>
                      <a:r>
                        <a:rPr lang="en-US"/>
                        <a:t>No</a:t>
                      </a:r>
                    </a:p>
                  </a:txBody>
                  <a:tcPr/>
                </a:tc>
                <a:tc>
                  <a:txBody>
                    <a:bodyPr/>
                    <a:lstStyle/>
                    <a:p>
                      <a:r>
                        <a:rPr lang="en-US"/>
                        <a:t>-</a:t>
                      </a:r>
                    </a:p>
                  </a:txBody>
                  <a:tcPr/>
                </a:tc>
                <a:tc>
                  <a:txBody>
                    <a:bodyPr/>
                    <a:lstStyle/>
                    <a:p>
                      <a:r>
                        <a:rPr lang="en-US"/>
                        <a:t>No</a:t>
                      </a:r>
                    </a:p>
                  </a:txBody>
                  <a:tcPr/>
                </a:tc>
                <a:tc>
                  <a:txBody>
                    <a:bodyPr/>
                    <a:lstStyle/>
                    <a:p>
                      <a:endParaRPr lang="en-US"/>
                    </a:p>
                  </a:txBody>
                  <a:tcPr/>
                </a:tc>
                <a:extLst>
                  <a:ext uri="{0D108BD9-81ED-4DB2-BD59-A6C34878D82A}">
                    <a16:rowId xmlns:a16="http://schemas.microsoft.com/office/drawing/2014/main" val="2906781141"/>
                  </a:ext>
                </a:extLst>
              </a:tr>
              <a:tr h="320255">
                <a:tc>
                  <a:txBody>
                    <a:bodyPr/>
                    <a:lstStyle/>
                    <a:p>
                      <a:r>
                        <a:rPr lang="en-US"/>
                        <a:t>SDS00013.csv</a:t>
                      </a:r>
                    </a:p>
                  </a:txBody>
                  <a:tcPr/>
                </a:tc>
                <a:tc>
                  <a:txBody>
                    <a:bodyPr/>
                    <a:lstStyle/>
                    <a:p>
                      <a:r>
                        <a:rPr lang="en-US"/>
                        <a:t>No</a:t>
                      </a:r>
                    </a:p>
                  </a:txBody>
                  <a:tcPr/>
                </a:tc>
                <a:tc>
                  <a:txBody>
                    <a:bodyPr/>
                    <a:lstStyle/>
                    <a:p>
                      <a:r>
                        <a:rPr lang="en-US"/>
                        <a:t>No rat, just electrodes</a:t>
                      </a:r>
                    </a:p>
                  </a:txBody>
                  <a:tcPr/>
                </a:tc>
                <a:tc>
                  <a:txBody>
                    <a:bodyPr/>
                    <a:lstStyle/>
                    <a:p>
                      <a:r>
                        <a:rPr lang="en-US"/>
                        <a:t>-</a:t>
                      </a:r>
                    </a:p>
                  </a:txBody>
                  <a:tcPr/>
                </a:tc>
                <a:tc>
                  <a:txBody>
                    <a:bodyPr/>
                    <a:lstStyle/>
                    <a:p>
                      <a:endParaRPr lang="en-US"/>
                    </a:p>
                  </a:txBody>
                  <a:tcPr/>
                </a:tc>
                <a:extLst>
                  <a:ext uri="{0D108BD9-81ED-4DB2-BD59-A6C34878D82A}">
                    <a16:rowId xmlns:a16="http://schemas.microsoft.com/office/drawing/2014/main" val="2282819397"/>
                  </a:ext>
                </a:extLst>
              </a:tr>
            </a:tbl>
          </a:graphicData>
        </a:graphic>
      </p:graphicFrame>
    </p:spTree>
    <p:extLst>
      <p:ext uri="{BB962C8B-B14F-4D97-AF65-F5344CB8AC3E}">
        <p14:creationId xmlns:p14="http://schemas.microsoft.com/office/powerpoint/2010/main" val="615860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5522-C06E-BFDD-3925-C5F64163CDA3}"/>
              </a:ext>
            </a:extLst>
          </p:cNvPr>
          <p:cNvSpPr>
            <a:spLocks noGrp="1"/>
          </p:cNvSpPr>
          <p:nvPr>
            <p:ph type="title"/>
          </p:nvPr>
        </p:nvSpPr>
        <p:spPr/>
        <p:txBody>
          <a:bodyPr/>
          <a:lstStyle/>
          <a:p>
            <a:r>
              <a:rPr lang="en-US"/>
              <a:t>TFR of SDS00012.csv: Silence</a:t>
            </a:r>
          </a:p>
        </p:txBody>
      </p:sp>
      <p:pic>
        <p:nvPicPr>
          <p:cNvPr id="9" name="Content Placeholder 8">
            <a:extLst>
              <a:ext uri="{FF2B5EF4-FFF2-40B4-BE49-F238E27FC236}">
                <a16:creationId xmlns:a16="http://schemas.microsoft.com/office/drawing/2014/main" id="{93896231-EB1E-089E-D8D7-B8BAB101E608}"/>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62597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DD34-CE52-B8AB-8A70-7B55D13F70D5}"/>
              </a:ext>
            </a:extLst>
          </p:cNvPr>
          <p:cNvSpPr>
            <a:spLocks noGrp="1"/>
          </p:cNvSpPr>
          <p:nvPr>
            <p:ph type="title"/>
          </p:nvPr>
        </p:nvSpPr>
        <p:spPr/>
        <p:txBody>
          <a:bodyPr/>
          <a:lstStyle/>
          <a:p>
            <a:r>
              <a:rPr lang="en-US"/>
              <a:t>TFR of SDS00013.csv: No rat, just electrodes</a:t>
            </a:r>
          </a:p>
        </p:txBody>
      </p:sp>
      <p:pic>
        <p:nvPicPr>
          <p:cNvPr id="5" name="Content Placeholder 4">
            <a:extLst>
              <a:ext uri="{FF2B5EF4-FFF2-40B4-BE49-F238E27FC236}">
                <a16:creationId xmlns:a16="http://schemas.microsoft.com/office/drawing/2014/main" id="{8876B18B-3187-9650-466A-8328130633A9}"/>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4058940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FFDFB-A278-9E5C-AAA0-801CCCDB9D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E6B65A-C2DD-69E0-C231-CCCEDD0E536D}"/>
              </a:ext>
            </a:extLst>
          </p:cNvPr>
          <p:cNvSpPr>
            <a:spLocks noGrp="1"/>
          </p:cNvSpPr>
          <p:nvPr>
            <p:ph type="title"/>
          </p:nvPr>
        </p:nvSpPr>
        <p:spPr>
          <a:xfrm>
            <a:off x="0" y="2500"/>
            <a:ext cx="4569619" cy="482973"/>
          </a:xfrm>
        </p:spPr>
        <p:txBody>
          <a:bodyPr>
            <a:normAutofit/>
          </a:bodyPr>
          <a:lstStyle/>
          <a:p>
            <a:r>
              <a:rPr lang="en-US" sz="2800"/>
              <a:t>Compare Silence</a:t>
            </a:r>
          </a:p>
        </p:txBody>
      </p:sp>
      <p:sp>
        <p:nvSpPr>
          <p:cNvPr id="9" name="Text Placeholder 8">
            <a:extLst>
              <a:ext uri="{FF2B5EF4-FFF2-40B4-BE49-F238E27FC236}">
                <a16:creationId xmlns:a16="http://schemas.microsoft.com/office/drawing/2014/main" id="{9AFCA264-6705-5A99-B877-5A20F4F22A08}"/>
              </a:ext>
            </a:extLst>
          </p:cNvPr>
          <p:cNvSpPr>
            <a:spLocks noGrp="1"/>
          </p:cNvSpPr>
          <p:nvPr>
            <p:ph type="body" sz="quarter" idx="3"/>
          </p:nvPr>
        </p:nvSpPr>
        <p:spPr>
          <a:xfrm>
            <a:off x="4329112" y="1118896"/>
            <a:ext cx="3471863" cy="823912"/>
          </a:xfrm>
        </p:spPr>
        <p:txBody>
          <a:bodyPr/>
          <a:lstStyle/>
          <a:p>
            <a:pPr algn="ctr"/>
            <a:r>
              <a:rPr lang="en-US"/>
              <a:t>SDS00005.csv</a:t>
            </a:r>
          </a:p>
        </p:txBody>
      </p:sp>
      <p:sp>
        <p:nvSpPr>
          <p:cNvPr id="6" name="Text Placeholder 5">
            <a:extLst>
              <a:ext uri="{FF2B5EF4-FFF2-40B4-BE49-F238E27FC236}">
                <a16:creationId xmlns:a16="http://schemas.microsoft.com/office/drawing/2014/main" id="{E095D260-7553-FAE3-62EC-38F171EA7DC5}"/>
              </a:ext>
            </a:extLst>
          </p:cNvPr>
          <p:cNvSpPr>
            <a:spLocks noGrp="1"/>
          </p:cNvSpPr>
          <p:nvPr>
            <p:ph type="body" idx="1"/>
          </p:nvPr>
        </p:nvSpPr>
        <p:spPr/>
        <p:txBody>
          <a:bodyPr/>
          <a:lstStyle/>
          <a:p>
            <a:endParaRPr lang="en-US"/>
          </a:p>
        </p:txBody>
      </p:sp>
      <p:pic>
        <p:nvPicPr>
          <p:cNvPr id="10" name="Content Placeholder 28">
            <a:extLst>
              <a:ext uri="{FF2B5EF4-FFF2-40B4-BE49-F238E27FC236}">
                <a16:creationId xmlns:a16="http://schemas.microsoft.com/office/drawing/2014/main" id="{64CA56E6-13E6-696D-2B6F-DC4585205280}"/>
              </a:ext>
            </a:extLst>
          </p:cNvPr>
          <p:cNvPicPr>
            <a:picLocks noChangeAspect="1"/>
          </p:cNvPicPr>
          <p:nvPr/>
        </p:nvPicPr>
        <p:blipFill>
          <a:blip r:embed="rId2"/>
          <a:stretch>
            <a:fillRect/>
          </a:stretch>
        </p:blipFill>
        <p:spPr>
          <a:xfrm>
            <a:off x="179556" y="414317"/>
            <a:ext cx="3840956" cy="3056982"/>
          </a:xfrm>
          <a:prstGeom prst="rect">
            <a:avLst/>
          </a:prstGeom>
        </p:spPr>
      </p:pic>
      <p:pic>
        <p:nvPicPr>
          <p:cNvPr id="16" name="Content Placeholder 12">
            <a:extLst>
              <a:ext uri="{FF2B5EF4-FFF2-40B4-BE49-F238E27FC236}">
                <a16:creationId xmlns:a16="http://schemas.microsoft.com/office/drawing/2014/main" id="{C861F9BC-0793-94EF-94EB-06DC50D89FCC}"/>
              </a:ext>
            </a:extLst>
          </p:cNvPr>
          <p:cNvPicPr>
            <a:picLocks noChangeAspect="1"/>
          </p:cNvPicPr>
          <p:nvPr/>
        </p:nvPicPr>
        <p:blipFill>
          <a:blip r:embed="rId3"/>
          <a:stretch>
            <a:fillRect/>
          </a:stretch>
        </p:blipFill>
        <p:spPr>
          <a:xfrm>
            <a:off x="4087078" y="414317"/>
            <a:ext cx="3840955" cy="3056982"/>
          </a:xfrm>
          <a:prstGeom prst="rect">
            <a:avLst/>
          </a:prstGeom>
        </p:spPr>
      </p:pic>
      <p:pic>
        <p:nvPicPr>
          <p:cNvPr id="17" name="Content Placeholder 8">
            <a:extLst>
              <a:ext uri="{FF2B5EF4-FFF2-40B4-BE49-F238E27FC236}">
                <a16:creationId xmlns:a16="http://schemas.microsoft.com/office/drawing/2014/main" id="{10C5AD97-8AA1-4B66-43BA-99E4BDCE1978}"/>
              </a:ext>
            </a:extLst>
          </p:cNvPr>
          <p:cNvPicPr>
            <a:picLocks noChangeAspect="1"/>
          </p:cNvPicPr>
          <p:nvPr/>
        </p:nvPicPr>
        <p:blipFill>
          <a:blip r:embed="rId4"/>
          <a:stretch>
            <a:fillRect/>
          </a:stretch>
        </p:blipFill>
        <p:spPr>
          <a:xfrm>
            <a:off x="8170067" y="414317"/>
            <a:ext cx="3840955" cy="3056982"/>
          </a:xfrm>
          <a:prstGeom prst="rect">
            <a:avLst/>
          </a:prstGeom>
        </p:spPr>
      </p:pic>
      <p:pic>
        <p:nvPicPr>
          <p:cNvPr id="18" name="Content Placeholder 8">
            <a:extLst>
              <a:ext uri="{FF2B5EF4-FFF2-40B4-BE49-F238E27FC236}">
                <a16:creationId xmlns:a16="http://schemas.microsoft.com/office/drawing/2014/main" id="{499B83E1-CC52-D9E6-60EB-50D358CE0E37}"/>
              </a:ext>
            </a:extLst>
          </p:cNvPr>
          <p:cNvPicPr>
            <a:picLocks noChangeAspect="1"/>
          </p:cNvPicPr>
          <p:nvPr/>
        </p:nvPicPr>
        <p:blipFill>
          <a:blip r:embed="rId5"/>
          <a:stretch>
            <a:fillRect/>
          </a:stretch>
        </p:blipFill>
        <p:spPr>
          <a:xfrm>
            <a:off x="179556" y="3708615"/>
            <a:ext cx="3840956" cy="3056981"/>
          </a:xfrm>
          <a:prstGeom prst="rect">
            <a:avLst/>
          </a:prstGeom>
        </p:spPr>
      </p:pic>
      <p:pic>
        <p:nvPicPr>
          <p:cNvPr id="19" name="Content Placeholder 8">
            <a:extLst>
              <a:ext uri="{FF2B5EF4-FFF2-40B4-BE49-F238E27FC236}">
                <a16:creationId xmlns:a16="http://schemas.microsoft.com/office/drawing/2014/main" id="{A122C684-D259-3AFB-BBAC-8BFD7DBC60F1}"/>
              </a:ext>
            </a:extLst>
          </p:cNvPr>
          <p:cNvPicPr>
            <a:picLocks noChangeAspect="1"/>
          </p:cNvPicPr>
          <p:nvPr/>
        </p:nvPicPr>
        <p:blipFill>
          <a:blip r:embed="rId5"/>
          <a:stretch>
            <a:fillRect/>
          </a:stretch>
        </p:blipFill>
        <p:spPr>
          <a:xfrm>
            <a:off x="4109902" y="3708615"/>
            <a:ext cx="3818131" cy="3056981"/>
          </a:xfrm>
          <a:prstGeom prst="rect">
            <a:avLst/>
          </a:prstGeom>
        </p:spPr>
      </p:pic>
      <p:pic>
        <p:nvPicPr>
          <p:cNvPr id="20" name="Content Placeholder 8">
            <a:extLst>
              <a:ext uri="{FF2B5EF4-FFF2-40B4-BE49-F238E27FC236}">
                <a16:creationId xmlns:a16="http://schemas.microsoft.com/office/drawing/2014/main" id="{FC911D42-D800-EA9D-D8DE-2A505BCBDBA5}"/>
              </a:ext>
            </a:extLst>
          </p:cNvPr>
          <p:cNvPicPr>
            <a:picLocks noChangeAspect="1"/>
          </p:cNvPicPr>
          <p:nvPr/>
        </p:nvPicPr>
        <p:blipFill>
          <a:blip r:embed="rId6"/>
          <a:stretch>
            <a:fillRect/>
          </a:stretch>
        </p:blipFill>
        <p:spPr>
          <a:xfrm>
            <a:off x="8017423" y="3708615"/>
            <a:ext cx="3993599" cy="3056981"/>
          </a:xfrm>
          <a:prstGeom prst="rect">
            <a:avLst/>
          </a:prstGeom>
        </p:spPr>
      </p:pic>
      <p:sp>
        <p:nvSpPr>
          <p:cNvPr id="21" name="TextBox 20">
            <a:extLst>
              <a:ext uri="{FF2B5EF4-FFF2-40B4-BE49-F238E27FC236}">
                <a16:creationId xmlns:a16="http://schemas.microsoft.com/office/drawing/2014/main" id="{BF0CD5CE-207B-39C7-096F-2AF1E8DE77A0}"/>
              </a:ext>
            </a:extLst>
          </p:cNvPr>
          <p:cNvSpPr txBox="1"/>
          <p:nvPr/>
        </p:nvSpPr>
        <p:spPr>
          <a:xfrm>
            <a:off x="1128714" y="465394"/>
            <a:ext cx="1771650" cy="369332"/>
          </a:xfrm>
          <a:prstGeom prst="rect">
            <a:avLst/>
          </a:prstGeom>
          <a:noFill/>
        </p:spPr>
        <p:txBody>
          <a:bodyPr wrap="square" rtlCol="0">
            <a:spAutoFit/>
          </a:bodyPr>
          <a:lstStyle/>
          <a:p>
            <a:r>
              <a:rPr lang="en-US"/>
              <a:t>SDS00002.CSV</a:t>
            </a:r>
          </a:p>
        </p:txBody>
      </p:sp>
      <p:sp>
        <p:nvSpPr>
          <p:cNvPr id="22" name="TextBox 21">
            <a:extLst>
              <a:ext uri="{FF2B5EF4-FFF2-40B4-BE49-F238E27FC236}">
                <a16:creationId xmlns:a16="http://schemas.microsoft.com/office/drawing/2014/main" id="{C3F5DE9B-C286-EB83-90E3-648FCD9C7913}"/>
              </a:ext>
            </a:extLst>
          </p:cNvPr>
          <p:cNvSpPr txBox="1"/>
          <p:nvPr/>
        </p:nvSpPr>
        <p:spPr>
          <a:xfrm>
            <a:off x="4969669" y="465415"/>
            <a:ext cx="1771650" cy="369332"/>
          </a:xfrm>
          <a:prstGeom prst="rect">
            <a:avLst/>
          </a:prstGeom>
          <a:noFill/>
        </p:spPr>
        <p:txBody>
          <a:bodyPr wrap="square" rtlCol="0">
            <a:spAutoFit/>
          </a:bodyPr>
          <a:lstStyle/>
          <a:p>
            <a:r>
              <a:rPr lang="en-US"/>
              <a:t>SDS00003.CSV</a:t>
            </a:r>
          </a:p>
        </p:txBody>
      </p:sp>
      <p:sp>
        <p:nvSpPr>
          <p:cNvPr id="23" name="TextBox 22">
            <a:extLst>
              <a:ext uri="{FF2B5EF4-FFF2-40B4-BE49-F238E27FC236}">
                <a16:creationId xmlns:a16="http://schemas.microsoft.com/office/drawing/2014/main" id="{C03B7E91-0764-4948-DA7B-96D54DEE7364}"/>
              </a:ext>
            </a:extLst>
          </p:cNvPr>
          <p:cNvSpPr txBox="1"/>
          <p:nvPr/>
        </p:nvSpPr>
        <p:spPr>
          <a:xfrm>
            <a:off x="9128397" y="485473"/>
            <a:ext cx="1771650" cy="369332"/>
          </a:xfrm>
          <a:prstGeom prst="rect">
            <a:avLst/>
          </a:prstGeom>
          <a:noFill/>
        </p:spPr>
        <p:txBody>
          <a:bodyPr wrap="square" rtlCol="0">
            <a:spAutoFit/>
          </a:bodyPr>
          <a:lstStyle/>
          <a:p>
            <a:r>
              <a:rPr lang="en-US"/>
              <a:t>SDS00006.CSV</a:t>
            </a:r>
          </a:p>
        </p:txBody>
      </p:sp>
      <p:sp>
        <p:nvSpPr>
          <p:cNvPr id="24" name="TextBox 23">
            <a:extLst>
              <a:ext uri="{FF2B5EF4-FFF2-40B4-BE49-F238E27FC236}">
                <a16:creationId xmlns:a16="http://schemas.microsoft.com/office/drawing/2014/main" id="{E64563F7-EC3B-0F4B-EC99-51B525530F55}"/>
              </a:ext>
            </a:extLst>
          </p:cNvPr>
          <p:cNvSpPr txBox="1"/>
          <p:nvPr/>
        </p:nvSpPr>
        <p:spPr>
          <a:xfrm>
            <a:off x="1214209" y="3758613"/>
            <a:ext cx="1771650" cy="369332"/>
          </a:xfrm>
          <a:prstGeom prst="rect">
            <a:avLst/>
          </a:prstGeom>
          <a:noFill/>
        </p:spPr>
        <p:txBody>
          <a:bodyPr wrap="square" rtlCol="0">
            <a:spAutoFit/>
          </a:bodyPr>
          <a:lstStyle/>
          <a:p>
            <a:r>
              <a:rPr lang="en-US"/>
              <a:t>SDS00008.CSV</a:t>
            </a:r>
          </a:p>
        </p:txBody>
      </p:sp>
      <p:sp>
        <p:nvSpPr>
          <p:cNvPr id="25" name="TextBox 24">
            <a:extLst>
              <a:ext uri="{FF2B5EF4-FFF2-40B4-BE49-F238E27FC236}">
                <a16:creationId xmlns:a16="http://schemas.microsoft.com/office/drawing/2014/main" id="{F768B122-92F5-E612-E0D7-2C17F17AC67A}"/>
              </a:ext>
            </a:extLst>
          </p:cNvPr>
          <p:cNvSpPr txBox="1"/>
          <p:nvPr/>
        </p:nvSpPr>
        <p:spPr>
          <a:xfrm>
            <a:off x="5071923" y="3748585"/>
            <a:ext cx="1771650" cy="369332"/>
          </a:xfrm>
          <a:prstGeom prst="rect">
            <a:avLst/>
          </a:prstGeom>
          <a:noFill/>
        </p:spPr>
        <p:txBody>
          <a:bodyPr wrap="square" rtlCol="0">
            <a:spAutoFit/>
          </a:bodyPr>
          <a:lstStyle/>
          <a:p>
            <a:r>
              <a:rPr lang="en-US"/>
              <a:t>SDS00010.CSV</a:t>
            </a:r>
          </a:p>
        </p:txBody>
      </p:sp>
      <p:sp>
        <p:nvSpPr>
          <p:cNvPr id="26" name="TextBox 25">
            <a:extLst>
              <a:ext uri="{FF2B5EF4-FFF2-40B4-BE49-F238E27FC236}">
                <a16:creationId xmlns:a16="http://schemas.microsoft.com/office/drawing/2014/main" id="{54CA8251-A3AB-AC13-960F-58F7B98DD703}"/>
              </a:ext>
            </a:extLst>
          </p:cNvPr>
          <p:cNvSpPr txBox="1"/>
          <p:nvPr/>
        </p:nvSpPr>
        <p:spPr>
          <a:xfrm>
            <a:off x="9128397" y="3758613"/>
            <a:ext cx="1771650" cy="369332"/>
          </a:xfrm>
          <a:prstGeom prst="rect">
            <a:avLst/>
          </a:prstGeom>
          <a:noFill/>
        </p:spPr>
        <p:txBody>
          <a:bodyPr wrap="square" rtlCol="0">
            <a:spAutoFit/>
          </a:bodyPr>
          <a:lstStyle/>
          <a:p>
            <a:r>
              <a:rPr lang="en-US"/>
              <a:t>SDS00012.CSV</a:t>
            </a:r>
          </a:p>
        </p:txBody>
      </p:sp>
    </p:spTree>
    <p:extLst>
      <p:ext uri="{BB962C8B-B14F-4D97-AF65-F5344CB8AC3E}">
        <p14:creationId xmlns:p14="http://schemas.microsoft.com/office/powerpoint/2010/main" val="1137253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EBB1-6BE1-BFD1-75E5-BEF876A81F1C}"/>
              </a:ext>
            </a:extLst>
          </p:cNvPr>
          <p:cNvSpPr>
            <a:spLocks noGrp="1"/>
          </p:cNvSpPr>
          <p:nvPr>
            <p:ph type="title"/>
          </p:nvPr>
        </p:nvSpPr>
        <p:spPr/>
        <p:txBody>
          <a:bodyPr/>
          <a:lstStyle/>
          <a:p>
            <a:r>
              <a:rPr lang="en-US"/>
              <a:t>Average Silence TFR</a:t>
            </a:r>
          </a:p>
        </p:txBody>
      </p:sp>
      <p:pic>
        <p:nvPicPr>
          <p:cNvPr id="5" name="Content Placeholder 4">
            <a:extLst>
              <a:ext uri="{FF2B5EF4-FFF2-40B4-BE49-F238E27FC236}">
                <a16:creationId xmlns:a16="http://schemas.microsoft.com/office/drawing/2014/main" id="{49EAB4DA-8E93-83D9-6850-662EC54CE84F}"/>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337411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90B98D-DC5D-90EF-1E61-3384E71A8BCD}"/>
              </a:ext>
            </a:extLst>
          </p:cNvPr>
          <p:cNvSpPr>
            <a:spLocks noGrp="1"/>
          </p:cNvSpPr>
          <p:nvPr>
            <p:ph type="title"/>
          </p:nvPr>
        </p:nvSpPr>
        <p:spPr/>
        <p:txBody>
          <a:bodyPr/>
          <a:lstStyle/>
          <a:p>
            <a:r>
              <a:rPr lang="en-US"/>
              <a:t>Compare Stir Whiskers</a:t>
            </a:r>
          </a:p>
        </p:txBody>
      </p:sp>
      <p:sp>
        <p:nvSpPr>
          <p:cNvPr id="8" name="Text Placeholder 7">
            <a:extLst>
              <a:ext uri="{FF2B5EF4-FFF2-40B4-BE49-F238E27FC236}">
                <a16:creationId xmlns:a16="http://schemas.microsoft.com/office/drawing/2014/main" id="{C0AAF58E-9C1F-40C5-916E-4DCD7E8D20C4}"/>
              </a:ext>
            </a:extLst>
          </p:cNvPr>
          <p:cNvSpPr>
            <a:spLocks noGrp="1"/>
          </p:cNvSpPr>
          <p:nvPr>
            <p:ph type="body" idx="1"/>
          </p:nvPr>
        </p:nvSpPr>
        <p:spPr>
          <a:xfrm>
            <a:off x="509933" y="1847559"/>
            <a:ext cx="3454849" cy="823912"/>
          </a:xfrm>
        </p:spPr>
        <p:txBody>
          <a:bodyPr/>
          <a:lstStyle/>
          <a:p>
            <a:pPr algn="ctr"/>
            <a:r>
              <a:rPr lang="en-US"/>
              <a:t>SDS00004.csv</a:t>
            </a:r>
          </a:p>
        </p:txBody>
      </p:sp>
      <p:pic>
        <p:nvPicPr>
          <p:cNvPr id="7" name="Content Placeholder 10">
            <a:extLst>
              <a:ext uri="{FF2B5EF4-FFF2-40B4-BE49-F238E27FC236}">
                <a16:creationId xmlns:a16="http://schemas.microsoft.com/office/drawing/2014/main" id="{FEA8C1A0-4DD3-3028-BAC2-3B5BFF0184AA}"/>
              </a:ext>
            </a:extLst>
          </p:cNvPr>
          <p:cNvPicPr>
            <a:picLocks noGrp="1" noChangeAspect="1"/>
          </p:cNvPicPr>
          <p:nvPr>
            <p:ph sz="half" idx="2"/>
          </p:nvPr>
        </p:nvPicPr>
        <p:blipFill>
          <a:blip r:embed="rId2"/>
          <a:stretch>
            <a:fillRect/>
          </a:stretch>
        </p:blipFill>
        <p:spPr>
          <a:xfrm>
            <a:off x="114300" y="2828342"/>
            <a:ext cx="3840955" cy="3049167"/>
          </a:xfrm>
        </p:spPr>
      </p:pic>
      <p:sp>
        <p:nvSpPr>
          <p:cNvPr id="9" name="Text Placeholder 8">
            <a:extLst>
              <a:ext uri="{FF2B5EF4-FFF2-40B4-BE49-F238E27FC236}">
                <a16:creationId xmlns:a16="http://schemas.microsoft.com/office/drawing/2014/main" id="{E513D1C4-C033-8F42-8EE1-75A77E1E0A77}"/>
              </a:ext>
            </a:extLst>
          </p:cNvPr>
          <p:cNvSpPr>
            <a:spLocks noGrp="1"/>
          </p:cNvSpPr>
          <p:nvPr>
            <p:ph type="body" sz="quarter" idx="3"/>
          </p:nvPr>
        </p:nvSpPr>
        <p:spPr>
          <a:xfrm>
            <a:off x="4250531" y="1847559"/>
            <a:ext cx="3471863" cy="823912"/>
          </a:xfrm>
        </p:spPr>
        <p:txBody>
          <a:bodyPr/>
          <a:lstStyle/>
          <a:p>
            <a:pPr algn="ctr"/>
            <a:r>
              <a:rPr lang="en-US"/>
              <a:t>SDS00005.csv</a:t>
            </a:r>
          </a:p>
        </p:txBody>
      </p:sp>
      <p:pic>
        <p:nvPicPr>
          <p:cNvPr id="11" name="Content Placeholder 8">
            <a:extLst>
              <a:ext uri="{FF2B5EF4-FFF2-40B4-BE49-F238E27FC236}">
                <a16:creationId xmlns:a16="http://schemas.microsoft.com/office/drawing/2014/main" id="{9BFA4CD5-0760-62DB-AD39-F2AF95D99E4B}"/>
              </a:ext>
            </a:extLst>
          </p:cNvPr>
          <p:cNvPicPr>
            <a:picLocks noGrp="1" noChangeAspect="1"/>
          </p:cNvPicPr>
          <p:nvPr>
            <p:ph sz="quarter" idx="4"/>
          </p:nvPr>
        </p:nvPicPr>
        <p:blipFill>
          <a:blip r:embed="rId3"/>
          <a:stretch>
            <a:fillRect/>
          </a:stretch>
        </p:blipFill>
        <p:spPr>
          <a:xfrm>
            <a:off x="3990976" y="2820527"/>
            <a:ext cx="3840955" cy="3056982"/>
          </a:xfrm>
        </p:spPr>
      </p:pic>
      <p:sp>
        <p:nvSpPr>
          <p:cNvPr id="12" name="Text Placeholder 8">
            <a:extLst>
              <a:ext uri="{FF2B5EF4-FFF2-40B4-BE49-F238E27FC236}">
                <a16:creationId xmlns:a16="http://schemas.microsoft.com/office/drawing/2014/main" id="{1040FA10-7301-2B3C-A79E-C19AC70C4AC0}"/>
              </a:ext>
            </a:extLst>
          </p:cNvPr>
          <p:cNvSpPr txBox="1">
            <a:spLocks/>
          </p:cNvSpPr>
          <p:nvPr/>
        </p:nvSpPr>
        <p:spPr>
          <a:xfrm>
            <a:off x="8008143" y="1866609"/>
            <a:ext cx="3471863"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t>SDS00009.csv</a:t>
            </a:r>
          </a:p>
        </p:txBody>
      </p:sp>
      <p:pic>
        <p:nvPicPr>
          <p:cNvPr id="14" name="Content Placeholder 8">
            <a:extLst>
              <a:ext uri="{FF2B5EF4-FFF2-40B4-BE49-F238E27FC236}">
                <a16:creationId xmlns:a16="http://schemas.microsoft.com/office/drawing/2014/main" id="{4152CED5-0010-3CBA-DEEA-9523EFAD23A8}"/>
              </a:ext>
            </a:extLst>
          </p:cNvPr>
          <p:cNvPicPr>
            <a:picLocks noChangeAspect="1"/>
          </p:cNvPicPr>
          <p:nvPr/>
        </p:nvPicPr>
        <p:blipFill>
          <a:blip r:embed="rId4"/>
          <a:stretch>
            <a:fillRect/>
          </a:stretch>
        </p:blipFill>
        <p:spPr>
          <a:xfrm>
            <a:off x="7867652" y="2829936"/>
            <a:ext cx="3840955" cy="3047573"/>
          </a:xfrm>
          <a:prstGeom prst="rect">
            <a:avLst/>
          </a:prstGeom>
        </p:spPr>
      </p:pic>
    </p:spTree>
    <p:extLst>
      <p:ext uri="{BB962C8B-B14F-4D97-AF65-F5344CB8AC3E}">
        <p14:creationId xmlns:p14="http://schemas.microsoft.com/office/powerpoint/2010/main" val="3277912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3184-D2ED-ADB3-B373-AD4FE9A8E2FC}"/>
              </a:ext>
            </a:extLst>
          </p:cNvPr>
          <p:cNvSpPr>
            <a:spLocks noGrp="1"/>
          </p:cNvSpPr>
          <p:nvPr>
            <p:ph type="title"/>
          </p:nvPr>
        </p:nvSpPr>
        <p:spPr/>
        <p:txBody>
          <a:bodyPr/>
          <a:lstStyle/>
          <a:p>
            <a:r>
              <a:rPr lang="en-US"/>
              <a:t>Average Whisker TFR</a:t>
            </a:r>
          </a:p>
        </p:txBody>
      </p:sp>
      <p:pic>
        <p:nvPicPr>
          <p:cNvPr id="5" name="Content Placeholder 4">
            <a:extLst>
              <a:ext uri="{FF2B5EF4-FFF2-40B4-BE49-F238E27FC236}">
                <a16:creationId xmlns:a16="http://schemas.microsoft.com/office/drawing/2014/main" id="{5EC1BA68-82DF-96E9-0030-233EA8945EC6}"/>
              </a:ext>
            </a:extLst>
          </p:cNvPr>
          <p:cNvPicPr>
            <a:picLocks noGrp="1" noChangeAspect="1"/>
          </p:cNvPicPr>
          <p:nvPr>
            <p:ph idx="1"/>
          </p:nvPr>
        </p:nvPicPr>
        <p:blipFill>
          <a:blip r:embed="rId2"/>
          <a:stretch>
            <a:fillRect/>
          </a:stretch>
        </p:blipFill>
        <p:spPr>
          <a:xfrm>
            <a:off x="2420090" y="1825625"/>
            <a:ext cx="7351820" cy="4351338"/>
          </a:xfrm>
        </p:spPr>
      </p:pic>
    </p:spTree>
    <p:extLst>
      <p:ext uri="{BB962C8B-B14F-4D97-AF65-F5344CB8AC3E}">
        <p14:creationId xmlns:p14="http://schemas.microsoft.com/office/powerpoint/2010/main" val="621806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66DBC-B622-CABF-8E6C-9A00C213DDB5}"/>
              </a:ext>
            </a:extLst>
          </p:cNvPr>
          <p:cNvSpPr>
            <a:spLocks noGrp="1"/>
          </p:cNvSpPr>
          <p:nvPr>
            <p:ph type="title"/>
          </p:nvPr>
        </p:nvSpPr>
        <p:spPr/>
        <p:txBody>
          <a:bodyPr/>
          <a:lstStyle/>
          <a:p>
            <a:r>
              <a:rPr lang="en-US"/>
              <a:t>Compare Foot Pinch: </a:t>
            </a:r>
          </a:p>
        </p:txBody>
      </p:sp>
      <p:sp>
        <p:nvSpPr>
          <p:cNvPr id="3" name="Text Placeholder 2">
            <a:extLst>
              <a:ext uri="{FF2B5EF4-FFF2-40B4-BE49-F238E27FC236}">
                <a16:creationId xmlns:a16="http://schemas.microsoft.com/office/drawing/2014/main" id="{B2FC0509-95B1-5B34-97B4-F946FA009221}"/>
              </a:ext>
            </a:extLst>
          </p:cNvPr>
          <p:cNvSpPr>
            <a:spLocks noGrp="1"/>
          </p:cNvSpPr>
          <p:nvPr>
            <p:ph type="body" idx="1"/>
          </p:nvPr>
        </p:nvSpPr>
        <p:spPr/>
        <p:txBody>
          <a:bodyPr/>
          <a:lstStyle/>
          <a:p>
            <a:pPr algn="ctr"/>
            <a:r>
              <a:rPr lang="en-US"/>
              <a:t>SDS00007.csv</a:t>
            </a:r>
          </a:p>
        </p:txBody>
      </p:sp>
      <p:sp>
        <p:nvSpPr>
          <p:cNvPr id="5" name="Text Placeholder 4">
            <a:extLst>
              <a:ext uri="{FF2B5EF4-FFF2-40B4-BE49-F238E27FC236}">
                <a16:creationId xmlns:a16="http://schemas.microsoft.com/office/drawing/2014/main" id="{DB76AFBA-5E76-F59D-1F84-2C1AA7C5E341}"/>
              </a:ext>
            </a:extLst>
          </p:cNvPr>
          <p:cNvSpPr>
            <a:spLocks noGrp="1"/>
          </p:cNvSpPr>
          <p:nvPr>
            <p:ph type="body" sz="quarter" idx="3"/>
          </p:nvPr>
        </p:nvSpPr>
        <p:spPr/>
        <p:txBody>
          <a:bodyPr/>
          <a:lstStyle/>
          <a:p>
            <a:pPr algn="ctr"/>
            <a:r>
              <a:rPr lang="en-US"/>
              <a:t>SDS00011.csv</a:t>
            </a:r>
          </a:p>
        </p:txBody>
      </p:sp>
      <p:pic>
        <p:nvPicPr>
          <p:cNvPr id="7" name="Content Placeholder 8">
            <a:extLst>
              <a:ext uri="{FF2B5EF4-FFF2-40B4-BE49-F238E27FC236}">
                <a16:creationId xmlns:a16="http://schemas.microsoft.com/office/drawing/2014/main" id="{767B6E29-5380-5C47-980B-1FA1579CA32F}"/>
              </a:ext>
            </a:extLst>
          </p:cNvPr>
          <p:cNvPicPr>
            <a:picLocks noGrp="1" noChangeAspect="1"/>
          </p:cNvPicPr>
          <p:nvPr>
            <p:ph sz="quarter" idx="4"/>
          </p:nvPr>
        </p:nvPicPr>
        <p:blipFill>
          <a:blip r:embed="rId2"/>
          <a:stretch>
            <a:fillRect/>
          </a:stretch>
        </p:blipFill>
        <p:spPr>
          <a:xfrm>
            <a:off x="6172200" y="2818878"/>
            <a:ext cx="5183188" cy="3056982"/>
          </a:xfrm>
        </p:spPr>
      </p:pic>
      <p:pic>
        <p:nvPicPr>
          <p:cNvPr id="8" name="Content Placeholder 8">
            <a:extLst>
              <a:ext uri="{FF2B5EF4-FFF2-40B4-BE49-F238E27FC236}">
                <a16:creationId xmlns:a16="http://schemas.microsoft.com/office/drawing/2014/main" id="{0378B733-93B7-60B6-BF3B-EEE9B90EE340}"/>
              </a:ext>
            </a:extLst>
          </p:cNvPr>
          <p:cNvPicPr>
            <a:picLocks noGrp="1" noChangeAspect="1"/>
          </p:cNvPicPr>
          <p:nvPr>
            <p:ph sz="half" idx="2"/>
          </p:nvPr>
        </p:nvPicPr>
        <p:blipFill>
          <a:blip r:embed="rId3"/>
          <a:stretch>
            <a:fillRect/>
          </a:stretch>
        </p:blipFill>
        <p:spPr>
          <a:xfrm>
            <a:off x="839788" y="2826368"/>
            <a:ext cx="5157787" cy="3042001"/>
          </a:xfrm>
        </p:spPr>
      </p:pic>
    </p:spTree>
    <p:extLst>
      <p:ext uri="{BB962C8B-B14F-4D97-AF65-F5344CB8AC3E}">
        <p14:creationId xmlns:p14="http://schemas.microsoft.com/office/powerpoint/2010/main" val="231247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12D0-2243-974A-7DB3-A8AF7A94979C}"/>
              </a:ext>
            </a:extLst>
          </p:cNvPr>
          <p:cNvSpPr>
            <a:spLocks noGrp="1"/>
          </p:cNvSpPr>
          <p:nvPr>
            <p:ph type="title"/>
          </p:nvPr>
        </p:nvSpPr>
        <p:spPr/>
        <p:txBody>
          <a:bodyPr/>
          <a:lstStyle/>
          <a:p>
            <a:r>
              <a:rPr lang="en-US"/>
              <a:t>Average Foot Pinch TFR</a:t>
            </a:r>
          </a:p>
        </p:txBody>
      </p:sp>
      <p:pic>
        <p:nvPicPr>
          <p:cNvPr id="5" name="Content Placeholder 4">
            <a:extLst>
              <a:ext uri="{FF2B5EF4-FFF2-40B4-BE49-F238E27FC236}">
                <a16:creationId xmlns:a16="http://schemas.microsoft.com/office/drawing/2014/main" id="{17BF902D-BC1E-7716-8A8B-FB4144D36EB0}"/>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384289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C620-E53F-ED09-FFC8-F337A767B4F6}"/>
              </a:ext>
            </a:extLst>
          </p:cNvPr>
          <p:cNvSpPr>
            <a:spLocks noGrp="1"/>
          </p:cNvSpPr>
          <p:nvPr>
            <p:ph type="title"/>
          </p:nvPr>
        </p:nvSpPr>
        <p:spPr/>
        <p:txBody>
          <a:bodyPr/>
          <a:lstStyle/>
          <a:p>
            <a:r>
              <a:rPr lang="en-US"/>
              <a:t>Compare Average TFRs: </a:t>
            </a:r>
          </a:p>
        </p:txBody>
      </p:sp>
      <p:sp>
        <p:nvSpPr>
          <p:cNvPr id="4" name="Text Placeholder 3">
            <a:extLst>
              <a:ext uri="{FF2B5EF4-FFF2-40B4-BE49-F238E27FC236}">
                <a16:creationId xmlns:a16="http://schemas.microsoft.com/office/drawing/2014/main" id="{71A70E4C-B385-CA15-A001-1EBDCD13D1FD}"/>
              </a:ext>
            </a:extLst>
          </p:cNvPr>
          <p:cNvSpPr>
            <a:spLocks noGrp="1"/>
          </p:cNvSpPr>
          <p:nvPr>
            <p:ph type="body" idx="1"/>
          </p:nvPr>
        </p:nvSpPr>
        <p:spPr>
          <a:xfrm>
            <a:off x="839788" y="1681163"/>
            <a:ext cx="3260543" cy="823912"/>
          </a:xfrm>
        </p:spPr>
        <p:txBody>
          <a:bodyPr/>
          <a:lstStyle/>
          <a:p>
            <a:pPr algn="ctr"/>
            <a:r>
              <a:rPr lang="en-US"/>
              <a:t>Silence</a:t>
            </a:r>
          </a:p>
        </p:txBody>
      </p:sp>
      <p:pic>
        <p:nvPicPr>
          <p:cNvPr id="8" name="Content Placeholder 7">
            <a:extLst>
              <a:ext uri="{FF2B5EF4-FFF2-40B4-BE49-F238E27FC236}">
                <a16:creationId xmlns:a16="http://schemas.microsoft.com/office/drawing/2014/main" id="{2B0DCAFD-36FA-16AC-DEBF-7BC3B9B9863F}"/>
              </a:ext>
            </a:extLst>
          </p:cNvPr>
          <p:cNvPicPr>
            <a:picLocks noGrp="1" noChangeAspect="1"/>
          </p:cNvPicPr>
          <p:nvPr>
            <p:ph sz="half" idx="2"/>
          </p:nvPr>
        </p:nvPicPr>
        <p:blipFill>
          <a:blip r:embed="rId2"/>
          <a:stretch>
            <a:fillRect/>
          </a:stretch>
        </p:blipFill>
        <p:spPr>
          <a:xfrm>
            <a:off x="839788" y="2823089"/>
            <a:ext cx="3260543" cy="3048559"/>
          </a:xfrm>
          <a:prstGeom prst="rect">
            <a:avLst/>
          </a:prstGeom>
        </p:spPr>
      </p:pic>
      <p:sp>
        <p:nvSpPr>
          <p:cNvPr id="6" name="Text Placeholder 5">
            <a:extLst>
              <a:ext uri="{FF2B5EF4-FFF2-40B4-BE49-F238E27FC236}">
                <a16:creationId xmlns:a16="http://schemas.microsoft.com/office/drawing/2014/main" id="{01C171FA-282E-1AB6-3DFE-C5A24B26510B}"/>
              </a:ext>
            </a:extLst>
          </p:cNvPr>
          <p:cNvSpPr>
            <a:spLocks noGrp="1"/>
          </p:cNvSpPr>
          <p:nvPr>
            <p:ph type="body" sz="quarter" idx="3"/>
          </p:nvPr>
        </p:nvSpPr>
        <p:spPr>
          <a:xfrm>
            <a:off x="4457700" y="1691210"/>
            <a:ext cx="3276600" cy="823912"/>
          </a:xfrm>
        </p:spPr>
        <p:txBody>
          <a:bodyPr/>
          <a:lstStyle/>
          <a:p>
            <a:pPr algn="ctr"/>
            <a:r>
              <a:rPr lang="en-US"/>
              <a:t>Stir Whiskers</a:t>
            </a:r>
          </a:p>
        </p:txBody>
      </p:sp>
      <p:pic>
        <p:nvPicPr>
          <p:cNvPr id="9" name="Content Placeholder 8">
            <a:extLst>
              <a:ext uri="{FF2B5EF4-FFF2-40B4-BE49-F238E27FC236}">
                <a16:creationId xmlns:a16="http://schemas.microsoft.com/office/drawing/2014/main" id="{129EE7A4-3AF8-DC34-A754-EBD72CD7D788}"/>
              </a:ext>
            </a:extLst>
          </p:cNvPr>
          <p:cNvPicPr>
            <a:picLocks noGrp="1" noChangeAspect="1"/>
          </p:cNvPicPr>
          <p:nvPr>
            <p:ph sz="quarter" idx="4"/>
          </p:nvPr>
        </p:nvPicPr>
        <p:blipFill>
          <a:blip r:embed="rId3"/>
          <a:stretch>
            <a:fillRect/>
          </a:stretch>
        </p:blipFill>
        <p:spPr>
          <a:xfrm>
            <a:off x="4457700" y="2823089"/>
            <a:ext cx="3276600" cy="3068653"/>
          </a:xfrm>
          <a:prstGeom prst="rect">
            <a:avLst/>
          </a:prstGeom>
        </p:spPr>
      </p:pic>
      <p:sp>
        <p:nvSpPr>
          <p:cNvPr id="12" name="Text Placeholder 5">
            <a:extLst>
              <a:ext uri="{FF2B5EF4-FFF2-40B4-BE49-F238E27FC236}">
                <a16:creationId xmlns:a16="http://schemas.microsoft.com/office/drawing/2014/main" id="{09D0E51D-69BB-010A-9C64-94047E2C06EE}"/>
              </a:ext>
            </a:extLst>
          </p:cNvPr>
          <p:cNvSpPr txBox="1">
            <a:spLocks/>
          </p:cNvSpPr>
          <p:nvPr/>
        </p:nvSpPr>
        <p:spPr>
          <a:xfrm>
            <a:off x="7906544" y="1681163"/>
            <a:ext cx="327660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t>Pinch Foot</a:t>
            </a:r>
          </a:p>
        </p:txBody>
      </p:sp>
      <p:pic>
        <p:nvPicPr>
          <p:cNvPr id="13" name="Picture 12">
            <a:extLst>
              <a:ext uri="{FF2B5EF4-FFF2-40B4-BE49-F238E27FC236}">
                <a16:creationId xmlns:a16="http://schemas.microsoft.com/office/drawing/2014/main" id="{A22753AE-F862-2596-4079-3851B11C41DD}"/>
              </a:ext>
            </a:extLst>
          </p:cNvPr>
          <p:cNvPicPr>
            <a:picLocks noChangeAspect="1"/>
          </p:cNvPicPr>
          <p:nvPr/>
        </p:nvPicPr>
        <p:blipFill>
          <a:blip r:embed="rId4"/>
          <a:stretch>
            <a:fillRect/>
          </a:stretch>
        </p:blipFill>
        <p:spPr>
          <a:xfrm>
            <a:off x="7982712" y="2823089"/>
            <a:ext cx="3276600" cy="3073681"/>
          </a:xfrm>
          <a:prstGeom prst="rect">
            <a:avLst/>
          </a:prstGeom>
        </p:spPr>
      </p:pic>
    </p:spTree>
    <p:extLst>
      <p:ext uri="{BB962C8B-B14F-4D97-AF65-F5344CB8AC3E}">
        <p14:creationId xmlns:p14="http://schemas.microsoft.com/office/powerpoint/2010/main" val="3205405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9C07-E458-2C90-C98E-BBB2D38D83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362D93-ECF6-776C-5960-782120858125}"/>
              </a:ext>
            </a:extLst>
          </p:cNvPr>
          <p:cNvSpPr>
            <a:spLocks noGrp="1"/>
          </p:cNvSpPr>
          <p:nvPr>
            <p:ph idx="1"/>
          </p:nvPr>
        </p:nvSpPr>
        <p:spPr>
          <a:xfrm>
            <a:off x="343949" y="497941"/>
            <a:ext cx="11341915" cy="6053861"/>
          </a:xfrm>
        </p:spPr>
        <p:txBody>
          <a:bodyPr>
            <a:normAutofit fontScale="92500" lnSpcReduction="20000"/>
          </a:bodyPr>
          <a:lstStyle/>
          <a:p>
            <a:r>
              <a:rPr lang="en-US">
                <a:solidFill>
                  <a:srgbClr val="FF0000"/>
                </a:solidFill>
              </a:rPr>
              <a:t>Objective:</a:t>
            </a:r>
          </a:p>
          <a:p>
            <a:pPr lvl="1"/>
            <a:r>
              <a:rPr lang="en-US" b="0" i="0">
                <a:effectLst/>
                <a:latin typeface="Söhne"/>
              </a:rPr>
              <a:t>Plot the PSD of eac</a:t>
            </a:r>
            <a:r>
              <a:rPr lang="en-US">
                <a:latin typeface="Söhne"/>
              </a:rPr>
              <a:t>h recording channel 2 data.</a:t>
            </a:r>
            <a:endParaRPr lang="en-US" b="0" i="0">
              <a:effectLst/>
              <a:latin typeface="Söhne"/>
            </a:endParaRPr>
          </a:p>
          <a:p>
            <a:r>
              <a:rPr lang="en-US">
                <a:solidFill>
                  <a:srgbClr val="FF0000"/>
                </a:solidFill>
              </a:rPr>
              <a:t>Methods:</a:t>
            </a:r>
          </a:p>
          <a:p>
            <a:pPr lvl="1"/>
            <a:r>
              <a:rPr lang="en-US">
                <a:latin typeface="Söhne"/>
              </a:rPr>
              <a:t>I used the extracted channel 2 data from each recording and plotted the PSD using the welch method on traditional logarithmic scale.</a:t>
            </a:r>
          </a:p>
          <a:p>
            <a:r>
              <a:rPr lang="en-US">
                <a:solidFill>
                  <a:srgbClr val="FF0000"/>
                </a:solidFill>
                <a:latin typeface="Söhne"/>
              </a:rPr>
              <a:t>Results:</a:t>
            </a:r>
          </a:p>
          <a:p>
            <a:pPr lvl="1"/>
            <a:r>
              <a:rPr lang="en-US" b="0" i="0">
                <a:effectLst/>
                <a:latin typeface="Söhne"/>
              </a:rPr>
              <a:t>The </a:t>
            </a:r>
            <a:r>
              <a:rPr lang="en-US">
                <a:latin typeface="Söhne"/>
              </a:rPr>
              <a:t>PSD</a:t>
            </a:r>
            <a:r>
              <a:rPr lang="en-US" b="0" i="0">
                <a:effectLst/>
                <a:latin typeface="Söhne"/>
              </a:rPr>
              <a:t> plots are shown in the following slides.</a:t>
            </a:r>
            <a:endParaRPr lang="en-US">
              <a:solidFill>
                <a:srgbClr val="FF0000"/>
              </a:solidFill>
              <a:latin typeface="Söhne"/>
            </a:endParaRPr>
          </a:p>
          <a:p>
            <a:r>
              <a:rPr lang="en-US">
                <a:solidFill>
                  <a:srgbClr val="FF0000"/>
                </a:solidFill>
              </a:rPr>
              <a:t>Observation/Conclusion:</a:t>
            </a:r>
          </a:p>
          <a:p>
            <a:pPr lvl="1"/>
            <a:r>
              <a:rPr lang="en-US" b="0" i="0">
                <a:effectLst/>
                <a:latin typeface="Söhne"/>
              </a:rPr>
              <a:t>There appear to be consistent spikes at 5, 10, 15 and 20 Hz.</a:t>
            </a:r>
          </a:p>
          <a:p>
            <a:pPr lvl="1"/>
            <a:r>
              <a:rPr lang="en-US">
                <a:latin typeface="Söhne"/>
              </a:rPr>
              <a:t>This could be either EEG or 60 Hz harmonic noise</a:t>
            </a:r>
          </a:p>
          <a:p>
            <a:pPr lvl="1"/>
            <a:r>
              <a:rPr lang="en-US" b="0" i="0">
                <a:effectLst/>
                <a:latin typeface="Söhne"/>
              </a:rPr>
              <a:t>There is a consistent </a:t>
            </a:r>
            <a:r>
              <a:rPr lang="en-US">
                <a:latin typeface="Söhne"/>
              </a:rPr>
              <a:t>increase in power in frequency bands “in between” spikes.</a:t>
            </a:r>
          </a:p>
          <a:p>
            <a:pPr lvl="2"/>
            <a:r>
              <a:rPr lang="en-US" b="0" i="0">
                <a:effectLst/>
                <a:latin typeface="Söhne"/>
              </a:rPr>
              <a:t>The recordings with stimulation have higher power in between spikes, recordings with no stimulation have lower power.</a:t>
            </a:r>
          </a:p>
          <a:p>
            <a:pPr lvl="2"/>
            <a:r>
              <a:rPr lang="en-US" b="0" i="0">
                <a:effectLst/>
                <a:latin typeface="Söhne"/>
              </a:rPr>
              <a:t>This can also be seen as a greater distance between peak and valle</a:t>
            </a:r>
            <a:r>
              <a:rPr lang="en-US">
                <a:latin typeface="Söhne"/>
              </a:rPr>
              <a:t>y in signals.</a:t>
            </a:r>
            <a:endParaRPr lang="en-US" b="0" i="0">
              <a:effectLst/>
              <a:latin typeface="Söhne"/>
            </a:endParaRPr>
          </a:p>
          <a:p>
            <a:r>
              <a:rPr lang="en-US">
                <a:solidFill>
                  <a:srgbClr val="FF0000"/>
                </a:solidFill>
                <a:latin typeface="Söhne"/>
              </a:rPr>
              <a:t>Next Steps:</a:t>
            </a:r>
          </a:p>
          <a:p>
            <a:pPr lvl="1"/>
            <a:r>
              <a:rPr lang="en-US" b="0" i="0">
                <a:effectLst/>
                <a:latin typeface="Söhne"/>
              </a:rPr>
              <a:t>Understand how to differentiate between harmonic noise and actual EEG activity of interest. </a:t>
            </a:r>
          </a:p>
          <a:p>
            <a:pPr lvl="1"/>
            <a:r>
              <a:rPr lang="en-US">
                <a:latin typeface="Söhne"/>
              </a:rPr>
              <a:t>Find relevant literature or plots that others have created to demonstrate the differences between the two.</a:t>
            </a:r>
            <a:endParaRPr lang="en-US"/>
          </a:p>
        </p:txBody>
      </p:sp>
    </p:spTree>
    <p:extLst>
      <p:ext uri="{BB962C8B-B14F-4D97-AF65-F5344CB8AC3E}">
        <p14:creationId xmlns:p14="http://schemas.microsoft.com/office/powerpoint/2010/main" val="297891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61274-B570-C7A7-90FF-889185926E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829264-F196-8961-A17D-D2339F82E6E5}"/>
              </a:ext>
            </a:extLst>
          </p:cNvPr>
          <p:cNvSpPr>
            <a:spLocks noGrp="1"/>
          </p:cNvSpPr>
          <p:nvPr>
            <p:ph idx="1"/>
          </p:nvPr>
        </p:nvSpPr>
        <p:spPr>
          <a:xfrm>
            <a:off x="343949" y="497941"/>
            <a:ext cx="11341915" cy="6053861"/>
          </a:xfrm>
        </p:spPr>
        <p:txBody>
          <a:bodyPr>
            <a:normAutofit fontScale="92500" lnSpcReduction="20000"/>
          </a:bodyPr>
          <a:lstStyle/>
          <a:p>
            <a:r>
              <a:rPr lang="en-US">
                <a:solidFill>
                  <a:srgbClr val="FF0000"/>
                </a:solidFill>
              </a:rPr>
              <a:t>Objective:</a:t>
            </a:r>
          </a:p>
          <a:p>
            <a:pPr lvl="1"/>
            <a:r>
              <a:rPr lang="en-US" b="0" i="0">
                <a:effectLst/>
                <a:latin typeface="Söhne"/>
              </a:rPr>
              <a:t>Plot the filtered channel </a:t>
            </a:r>
            <a:r>
              <a:rPr lang="en-US">
                <a:latin typeface="Söhne"/>
              </a:rPr>
              <a:t>2 data only for each dataset.</a:t>
            </a:r>
            <a:endParaRPr lang="en-US" b="0" i="0">
              <a:effectLst/>
              <a:latin typeface="Söhne"/>
            </a:endParaRPr>
          </a:p>
          <a:p>
            <a:r>
              <a:rPr lang="en-US">
                <a:solidFill>
                  <a:srgbClr val="FF0000"/>
                </a:solidFill>
              </a:rPr>
              <a:t>Methods:</a:t>
            </a:r>
          </a:p>
          <a:p>
            <a:pPr lvl="1"/>
            <a:r>
              <a:rPr lang="en-US">
                <a:latin typeface="Söhne"/>
              </a:rPr>
              <a:t>To create the unfiltered dataset, I loaded the files using python and saved the 2D  array (2 channels of data, 1 channel of time information). To create the filtered dataset, I loaded the given csv files into </a:t>
            </a:r>
            <a:r>
              <a:rPr lang="en-US" err="1">
                <a:latin typeface="Söhne"/>
              </a:rPr>
              <a:t>eeglab</a:t>
            </a:r>
            <a:r>
              <a:rPr lang="en-US">
                <a:latin typeface="Söhne"/>
              </a:rPr>
              <a:t> and removed large artifacts, detrended the signal, applied 0.5-30Hz bandpass filter, ran ICA, and performed a moving average to smooth any noise. </a:t>
            </a:r>
          </a:p>
          <a:p>
            <a:pPr lvl="1"/>
            <a:r>
              <a:rPr lang="en-US">
                <a:latin typeface="Söhne"/>
              </a:rPr>
              <a:t>The signals were then loaded in python, the second channel specifically extracted by indexing the dataset.</a:t>
            </a:r>
          </a:p>
          <a:p>
            <a:r>
              <a:rPr lang="en-US">
                <a:solidFill>
                  <a:srgbClr val="FF0000"/>
                </a:solidFill>
                <a:latin typeface="Söhne"/>
              </a:rPr>
              <a:t>Results:</a:t>
            </a:r>
          </a:p>
          <a:p>
            <a:pPr lvl="1"/>
            <a:r>
              <a:rPr lang="en-US" b="0" i="0">
                <a:effectLst/>
                <a:latin typeface="Söhne"/>
              </a:rPr>
              <a:t>The new plots with correct axes are shown in the following slides.</a:t>
            </a:r>
            <a:endParaRPr lang="en-US">
              <a:solidFill>
                <a:srgbClr val="FF0000"/>
              </a:solidFill>
              <a:latin typeface="Söhne"/>
            </a:endParaRPr>
          </a:p>
          <a:p>
            <a:r>
              <a:rPr lang="en-US">
                <a:solidFill>
                  <a:srgbClr val="FF0000"/>
                </a:solidFill>
              </a:rPr>
              <a:t>Observation/Conclusion:</a:t>
            </a:r>
          </a:p>
          <a:p>
            <a:pPr lvl="1"/>
            <a:r>
              <a:rPr lang="en-US" b="0" i="0">
                <a:effectLst/>
                <a:latin typeface="Söhne"/>
              </a:rPr>
              <a:t>A few recordings stil</a:t>
            </a:r>
            <a:r>
              <a:rPr lang="en-US">
                <a:latin typeface="Söhne"/>
              </a:rPr>
              <a:t>l contain large variations in their signals, and although some are more obviously artifacts, others are more ambiguous and it is more difficult to pinpoint where to crop the data, and if data should be cropped at all before performing TFR/ other visualizations.</a:t>
            </a:r>
          </a:p>
          <a:p>
            <a:r>
              <a:rPr lang="en-US">
                <a:solidFill>
                  <a:srgbClr val="FF0000"/>
                </a:solidFill>
                <a:latin typeface="Söhne"/>
              </a:rPr>
              <a:t>Next Steps:</a:t>
            </a:r>
          </a:p>
          <a:p>
            <a:pPr lvl="1"/>
            <a:r>
              <a:rPr lang="en-US" b="0" i="0">
                <a:effectLst/>
                <a:latin typeface="Söhne"/>
              </a:rPr>
              <a:t>Plot the TFR for each recording.</a:t>
            </a:r>
            <a:endParaRPr lang="en-US"/>
          </a:p>
        </p:txBody>
      </p:sp>
    </p:spTree>
    <p:extLst>
      <p:ext uri="{BB962C8B-B14F-4D97-AF65-F5344CB8AC3E}">
        <p14:creationId xmlns:p14="http://schemas.microsoft.com/office/powerpoint/2010/main" val="4173218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0FEB3-4C07-5C41-A68E-328B5AB74B0F}"/>
              </a:ext>
            </a:extLst>
          </p:cNvPr>
          <p:cNvSpPr>
            <a:spLocks noGrp="1"/>
          </p:cNvSpPr>
          <p:nvPr>
            <p:ph type="title"/>
          </p:nvPr>
        </p:nvSpPr>
        <p:spPr/>
        <p:txBody>
          <a:bodyPr/>
          <a:lstStyle/>
          <a:p>
            <a:r>
              <a:rPr lang="en-US"/>
              <a:t>PSD of SDS00002.csv: Silence</a:t>
            </a:r>
          </a:p>
        </p:txBody>
      </p:sp>
      <p:pic>
        <p:nvPicPr>
          <p:cNvPr id="9" name="Content Placeholder 8">
            <a:extLst>
              <a:ext uri="{FF2B5EF4-FFF2-40B4-BE49-F238E27FC236}">
                <a16:creationId xmlns:a16="http://schemas.microsoft.com/office/drawing/2014/main" id="{AB64FA30-78C6-7107-0B5B-4D1B809CC828}"/>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318673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606B-E5DC-44FE-BDF1-BEDB5CC40D45}"/>
              </a:ext>
            </a:extLst>
          </p:cNvPr>
          <p:cNvSpPr>
            <a:spLocks noGrp="1"/>
          </p:cNvSpPr>
          <p:nvPr>
            <p:ph type="title"/>
          </p:nvPr>
        </p:nvSpPr>
        <p:spPr/>
        <p:txBody>
          <a:bodyPr/>
          <a:lstStyle/>
          <a:p>
            <a:r>
              <a:rPr lang="en-US"/>
              <a:t>PSD of SDS00003.csv: Silence</a:t>
            </a:r>
          </a:p>
        </p:txBody>
      </p:sp>
      <p:pic>
        <p:nvPicPr>
          <p:cNvPr id="5" name="Content Placeholder 4">
            <a:extLst>
              <a:ext uri="{FF2B5EF4-FFF2-40B4-BE49-F238E27FC236}">
                <a16:creationId xmlns:a16="http://schemas.microsoft.com/office/drawing/2014/main" id="{6100DB82-FE52-FA30-6118-2F76E5458084}"/>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1492366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474F-1732-BBAE-6091-C500B1C11DFA}"/>
              </a:ext>
            </a:extLst>
          </p:cNvPr>
          <p:cNvSpPr>
            <a:spLocks noGrp="1"/>
          </p:cNvSpPr>
          <p:nvPr>
            <p:ph type="title"/>
          </p:nvPr>
        </p:nvSpPr>
        <p:spPr/>
        <p:txBody>
          <a:bodyPr/>
          <a:lstStyle/>
          <a:p>
            <a:r>
              <a:rPr lang="en-US"/>
              <a:t>PSD of SDS00004.csv: Stir Whiskers</a:t>
            </a:r>
          </a:p>
        </p:txBody>
      </p:sp>
      <p:pic>
        <p:nvPicPr>
          <p:cNvPr id="5" name="Content Placeholder 4">
            <a:extLst>
              <a:ext uri="{FF2B5EF4-FFF2-40B4-BE49-F238E27FC236}">
                <a16:creationId xmlns:a16="http://schemas.microsoft.com/office/drawing/2014/main" id="{844403D8-3363-A9E0-CD81-380918D68D1A}"/>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4201090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A713-781A-7618-2E01-7A543CB91C6E}"/>
              </a:ext>
            </a:extLst>
          </p:cNvPr>
          <p:cNvSpPr>
            <a:spLocks noGrp="1"/>
          </p:cNvSpPr>
          <p:nvPr>
            <p:ph type="title"/>
          </p:nvPr>
        </p:nvSpPr>
        <p:spPr/>
        <p:txBody>
          <a:bodyPr/>
          <a:lstStyle/>
          <a:p>
            <a:r>
              <a:rPr lang="en-US"/>
              <a:t>PSD of SDS00005.csv: Stir Whiskers</a:t>
            </a:r>
          </a:p>
        </p:txBody>
      </p:sp>
      <p:pic>
        <p:nvPicPr>
          <p:cNvPr id="5" name="Content Placeholder 4">
            <a:extLst>
              <a:ext uri="{FF2B5EF4-FFF2-40B4-BE49-F238E27FC236}">
                <a16:creationId xmlns:a16="http://schemas.microsoft.com/office/drawing/2014/main" id="{F58BBDBA-9DEC-6796-1F9B-541FB7513E95}"/>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654662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F384-0FB3-31E4-E70F-01894637561F}"/>
              </a:ext>
            </a:extLst>
          </p:cNvPr>
          <p:cNvSpPr>
            <a:spLocks noGrp="1"/>
          </p:cNvSpPr>
          <p:nvPr>
            <p:ph type="title"/>
          </p:nvPr>
        </p:nvSpPr>
        <p:spPr/>
        <p:txBody>
          <a:bodyPr/>
          <a:lstStyle/>
          <a:p>
            <a:r>
              <a:rPr lang="en-US"/>
              <a:t>PSD of SDS00006.csv: Silence</a:t>
            </a:r>
          </a:p>
        </p:txBody>
      </p:sp>
      <p:pic>
        <p:nvPicPr>
          <p:cNvPr id="5" name="Content Placeholder 4">
            <a:extLst>
              <a:ext uri="{FF2B5EF4-FFF2-40B4-BE49-F238E27FC236}">
                <a16:creationId xmlns:a16="http://schemas.microsoft.com/office/drawing/2014/main" id="{67F7E9B2-15CD-D9A7-C3E4-3C4C073865F9}"/>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4096759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9141-A047-0290-CD4D-3EE58E4E36DE}"/>
              </a:ext>
            </a:extLst>
          </p:cNvPr>
          <p:cNvSpPr>
            <a:spLocks noGrp="1"/>
          </p:cNvSpPr>
          <p:nvPr>
            <p:ph type="title"/>
          </p:nvPr>
        </p:nvSpPr>
        <p:spPr/>
        <p:txBody>
          <a:bodyPr/>
          <a:lstStyle/>
          <a:p>
            <a:r>
              <a:rPr lang="en-US"/>
              <a:t>PSD of SDS00007.csv: Pinch Foot</a:t>
            </a:r>
          </a:p>
        </p:txBody>
      </p:sp>
      <p:pic>
        <p:nvPicPr>
          <p:cNvPr id="5" name="Content Placeholder 4">
            <a:extLst>
              <a:ext uri="{FF2B5EF4-FFF2-40B4-BE49-F238E27FC236}">
                <a16:creationId xmlns:a16="http://schemas.microsoft.com/office/drawing/2014/main" id="{2D79D191-E49A-BCB8-6CC6-A36C7755478A}"/>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513253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50CC-A0DB-F14F-2F2B-8FAD425446EC}"/>
              </a:ext>
            </a:extLst>
          </p:cNvPr>
          <p:cNvSpPr>
            <a:spLocks noGrp="1"/>
          </p:cNvSpPr>
          <p:nvPr>
            <p:ph type="title"/>
          </p:nvPr>
        </p:nvSpPr>
        <p:spPr/>
        <p:txBody>
          <a:bodyPr/>
          <a:lstStyle/>
          <a:p>
            <a:r>
              <a:rPr lang="en-US"/>
              <a:t>PSD of SDS00008.csv: Silence</a:t>
            </a:r>
          </a:p>
        </p:txBody>
      </p:sp>
      <p:pic>
        <p:nvPicPr>
          <p:cNvPr id="5" name="Content Placeholder 4">
            <a:extLst>
              <a:ext uri="{FF2B5EF4-FFF2-40B4-BE49-F238E27FC236}">
                <a16:creationId xmlns:a16="http://schemas.microsoft.com/office/drawing/2014/main" id="{877D8C84-D1E3-CFCA-6DD4-117DB6FC3F78}"/>
              </a:ext>
            </a:extLst>
          </p:cNvPr>
          <p:cNvPicPr>
            <a:picLocks noGrp="1" noChangeAspect="1"/>
          </p:cNvPicPr>
          <p:nvPr>
            <p:ph idx="1"/>
          </p:nvPr>
        </p:nvPicPr>
        <p:blipFill>
          <a:blip r:embed="rId2"/>
          <a:stretch>
            <a:fillRect/>
          </a:stretch>
        </p:blipFill>
        <p:spPr>
          <a:xfrm>
            <a:off x="2424399" y="1825625"/>
            <a:ext cx="7343201" cy="4351338"/>
          </a:xfrm>
        </p:spPr>
      </p:pic>
    </p:spTree>
    <p:extLst>
      <p:ext uri="{BB962C8B-B14F-4D97-AF65-F5344CB8AC3E}">
        <p14:creationId xmlns:p14="http://schemas.microsoft.com/office/powerpoint/2010/main" val="2112794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39923-8B26-CF0E-C9E0-E3F05F45B64A}"/>
              </a:ext>
            </a:extLst>
          </p:cNvPr>
          <p:cNvSpPr>
            <a:spLocks noGrp="1"/>
          </p:cNvSpPr>
          <p:nvPr>
            <p:ph type="title"/>
          </p:nvPr>
        </p:nvSpPr>
        <p:spPr/>
        <p:txBody>
          <a:bodyPr/>
          <a:lstStyle/>
          <a:p>
            <a:r>
              <a:rPr lang="en-US"/>
              <a:t>PSD of SDS00009.csv: Stir Whiskers</a:t>
            </a:r>
          </a:p>
        </p:txBody>
      </p:sp>
      <p:pic>
        <p:nvPicPr>
          <p:cNvPr id="5" name="Content Placeholder 4">
            <a:extLst>
              <a:ext uri="{FF2B5EF4-FFF2-40B4-BE49-F238E27FC236}">
                <a16:creationId xmlns:a16="http://schemas.microsoft.com/office/drawing/2014/main" id="{B313482C-2C54-BBB2-94F7-7FCD15DCFA6D}"/>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431887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03BA-F836-D830-736A-11A8AF5636BF}"/>
              </a:ext>
            </a:extLst>
          </p:cNvPr>
          <p:cNvSpPr>
            <a:spLocks noGrp="1"/>
          </p:cNvSpPr>
          <p:nvPr>
            <p:ph type="title"/>
          </p:nvPr>
        </p:nvSpPr>
        <p:spPr/>
        <p:txBody>
          <a:bodyPr/>
          <a:lstStyle/>
          <a:p>
            <a:r>
              <a:rPr lang="en-US"/>
              <a:t>PSD of SDS00010.csv: Silence</a:t>
            </a:r>
          </a:p>
        </p:txBody>
      </p:sp>
      <p:pic>
        <p:nvPicPr>
          <p:cNvPr id="5" name="Content Placeholder 4">
            <a:extLst>
              <a:ext uri="{FF2B5EF4-FFF2-40B4-BE49-F238E27FC236}">
                <a16:creationId xmlns:a16="http://schemas.microsoft.com/office/drawing/2014/main" id="{F4799B38-F7F2-673F-C0EB-59942939A02B}"/>
              </a:ext>
            </a:extLst>
          </p:cNvPr>
          <p:cNvPicPr>
            <a:picLocks noGrp="1" noChangeAspect="1"/>
          </p:cNvPicPr>
          <p:nvPr>
            <p:ph idx="1"/>
          </p:nvPr>
        </p:nvPicPr>
        <p:blipFill>
          <a:blip r:embed="rId2"/>
          <a:stretch>
            <a:fillRect/>
          </a:stretch>
        </p:blipFill>
        <p:spPr>
          <a:xfrm>
            <a:off x="2409272" y="1825625"/>
            <a:ext cx="7373455" cy="4351338"/>
          </a:xfrm>
        </p:spPr>
      </p:pic>
    </p:spTree>
    <p:extLst>
      <p:ext uri="{BB962C8B-B14F-4D97-AF65-F5344CB8AC3E}">
        <p14:creationId xmlns:p14="http://schemas.microsoft.com/office/powerpoint/2010/main" val="304610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0202-533D-6249-7AC9-6E9E719AFCE2}"/>
              </a:ext>
            </a:extLst>
          </p:cNvPr>
          <p:cNvSpPr>
            <a:spLocks noGrp="1"/>
          </p:cNvSpPr>
          <p:nvPr>
            <p:ph type="title"/>
          </p:nvPr>
        </p:nvSpPr>
        <p:spPr/>
        <p:txBody>
          <a:bodyPr/>
          <a:lstStyle/>
          <a:p>
            <a:r>
              <a:rPr lang="en-US"/>
              <a:t>PSD of SDS00011.csv: Pinch Foot</a:t>
            </a:r>
          </a:p>
        </p:txBody>
      </p:sp>
      <p:pic>
        <p:nvPicPr>
          <p:cNvPr id="5" name="Content Placeholder 4">
            <a:extLst>
              <a:ext uri="{FF2B5EF4-FFF2-40B4-BE49-F238E27FC236}">
                <a16:creationId xmlns:a16="http://schemas.microsoft.com/office/drawing/2014/main" id="{E88E5DA2-C2EB-8EB2-D3C8-83118D28D08D}"/>
              </a:ext>
            </a:extLst>
          </p:cNvPr>
          <p:cNvPicPr>
            <a:picLocks noGrp="1" noChangeAspect="1"/>
          </p:cNvPicPr>
          <p:nvPr>
            <p:ph idx="1"/>
          </p:nvPr>
        </p:nvPicPr>
        <p:blipFill>
          <a:blip r:embed="rId2"/>
          <a:stretch>
            <a:fillRect/>
          </a:stretch>
        </p:blipFill>
        <p:spPr>
          <a:xfrm>
            <a:off x="2414000" y="1825625"/>
            <a:ext cx="7363999" cy="4351338"/>
          </a:xfrm>
        </p:spPr>
      </p:pic>
    </p:spTree>
    <p:extLst>
      <p:ext uri="{BB962C8B-B14F-4D97-AF65-F5344CB8AC3E}">
        <p14:creationId xmlns:p14="http://schemas.microsoft.com/office/powerpoint/2010/main" val="869812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4B32-2C9C-2F10-4684-04EF4B5809EA}"/>
              </a:ext>
            </a:extLst>
          </p:cNvPr>
          <p:cNvSpPr>
            <a:spLocks noGrp="1"/>
          </p:cNvSpPr>
          <p:nvPr>
            <p:ph type="title"/>
          </p:nvPr>
        </p:nvSpPr>
        <p:spPr/>
        <p:txBody>
          <a:bodyPr/>
          <a:lstStyle/>
          <a:p>
            <a:r>
              <a:rPr lang="en-US"/>
              <a:t>SDS00002.csv : Silence </a:t>
            </a:r>
          </a:p>
        </p:txBody>
      </p:sp>
      <p:pic>
        <p:nvPicPr>
          <p:cNvPr id="9" name="Content Placeholder 8">
            <a:extLst>
              <a:ext uri="{FF2B5EF4-FFF2-40B4-BE49-F238E27FC236}">
                <a16:creationId xmlns:a16="http://schemas.microsoft.com/office/drawing/2014/main" id="{A204AFEE-7212-A185-35F5-7181B5C730D8}"/>
              </a:ext>
            </a:extLst>
          </p:cNvPr>
          <p:cNvPicPr>
            <a:picLocks noGrp="1" noChangeAspect="1"/>
          </p:cNvPicPr>
          <p:nvPr>
            <p:ph idx="1"/>
          </p:nvPr>
        </p:nvPicPr>
        <p:blipFill>
          <a:blip r:embed="rId2"/>
          <a:stretch>
            <a:fillRect/>
          </a:stretch>
        </p:blipFill>
        <p:spPr>
          <a:xfrm>
            <a:off x="2420090" y="1825625"/>
            <a:ext cx="7351820" cy="4351338"/>
          </a:xfrm>
        </p:spPr>
      </p:pic>
    </p:spTree>
    <p:extLst>
      <p:ext uri="{BB962C8B-B14F-4D97-AF65-F5344CB8AC3E}">
        <p14:creationId xmlns:p14="http://schemas.microsoft.com/office/powerpoint/2010/main" val="3063989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904E3-A2DD-CDD4-8855-DBFCD2DA7256}"/>
              </a:ext>
            </a:extLst>
          </p:cNvPr>
          <p:cNvSpPr>
            <a:spLocks noGrp="1"/>
          </p:cNvSpPr>
          <p:nvPr>
            <p:ph type="title"/>
          </p:nvPr>
        </p:nvSpPr>
        <p:spPr/>
        <p:txBody>
          <a:bodyPr/>
          <a:lstStyle/>
          <a:p>
            <a:r>
              <a:rPr lang="en-US"/>
              <a:t>PSD of SDS00012.csv: Silence</a:t>
            </a:r>
          </a:p>
        </p:txBody>
      </p:sp>
      <p:pic>
        <p:nvPicPr>
          <p:cNvPr id="5" name="Content Placeholder 4">
            <a:extLst>
              <a:ext uri="{FF2B5EF4-FFF2-40B4-BE49-F238E27FC236}">
                <a16:creationId xmlns:a16="http://schemas.microsoft.com/office/drawing/2014/main" id="{D20B5C6B-3D4E-0490-E971-25512F8A00BB}"/>
              </a:ext>
            </a:extLst>
          </p:cNvPr>
          <p:cNvPicPr>
            <a:picLocks noGrp="1" noChangeAspect="1"/>
          </p:cNvPicPr>
          <p:nvPr>
            <p:ph idx="1"/>
          </p:nvPr>
        </p:nvPicPr>
        <p:blipFill>
          <a:blip r:embed="rId2"/>
          <a:stretch>
            <a:fillRect/>
          </a:stretch>
        </p:blipFill>
        <p:spPr>
          <a:xfrm>
            <a:off x="2420090" y="1825625"/>
            <a:ext cx="7351820" cy="4351338"/>
          </a:xfrm>
        </p:spPr>
      </p:pic>
    </p:spTree>
    <p:extLst>
      <p:ext uri="{BB962C8B-B14F-4D97-AF65-F5344CB8AC3E}">
        <p14:creationId xmlns:p14="http://schemas.microsoft.com/office/powerpoint/2010/main" val="2105427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CD78-12AF-E840-58EB-996FB7FDB3D5}"/>
              </a:ext>
            </a:extLst>
          </p:cNvPr>
          <p:cNvSpPr>
            <a:spLocks noGrp="1"/>
          </p:cNvSpPr>
          <p:nvPr>
            <p:ph type="title"/>
          </p:nvPr>
        </p:nvSpPr>
        <p:spPr/>
        <p:txBody>
          <a:bodyPr/>
          <a:lstStyle/>
          <a:p>
            <a:r>
              <a:rPr lang="en-US"/>
              <a:t>PSD of SDS00013.csv: No rat</a:t>
            </a:r>
          </a:p>
        </p:txBody>
      </p:sp>
      <p:pic>
        <p:nvPicPr>
          <p:cNvPr id="5" name="Content Placeholder 4">
            <a:extLst>
              <a:ext uri="{FF2B5EF4-FFF2-40B4-BE49-F238E27FC236}">
                <a16:creationId xmlns:a16="http://schemas.microsoft.com/office/drawing/2014/main" id="{ADBA2A4E-5AA4-BDEF-0305-36A759CC0298}"/>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2430555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72F6-6CDE-3D8B-C21E-37E5D8CCC529}"/>
              </a:ext>
            </a:extLst>
          </p:cNvPr>
          <p:cNvSpPr>
            <a:spLocks noGrp="1"/>
          </p:cNvSpPr>
          <p:nvPr>
            <p:ph type="title"/>
          </p:nvPr>
        </p:nvSpPr>
        <p:spPr/>
        <p:txBody>
          <a:bodyPr/>
          <a:lstStyle/>
          <a:p>
            <a:r>
              <a:rPr lang="en-US"/>
              <a:t>Average of Silence PSD: </a:t>
            </a:r>
          </a:p>
        </p:txBody>
      </p:sp>
      <p:pic>
        <p:nvPicPr>
          <p:cNvPr id="5" name="Content Placeholder 4">
            <a:extLst>
              <a:ext uri="{FF2B5EF4-FFF2-40B4-BE49-F238E27FC236}">
                <a16:creationId xmlns:a16="http://schemas.microsoft.com/office/drawing/2014/main" id="{0E3C9663-10A2-4B4C-FDF4-C263C73E4E16}"/>
              </a:ext>
            </a:extLst>
          </p:cNvPr>
          <p:cNvPicPr>
            <a:picLocks noGrp="1" noChangeAspect="1"/>
          </p:cNvPicPr>
          <p:nvPr>
            <p:ph idx="1"/>
          </p:nvPr>
        </p:nvPicPr>
        <p:blipFill>
          <a:blip r:embed="rId2"/>
          <a:stretch>
            <a:fillRect/>
          </a:stretch>
        </p:blipFill>
        <p:spPr>
          <a:xfrm>
            <a:off x="2402751" y="1825625"/>
            <a:ext cx="7386498" cy="4351338"/>
          </a:xfrm>
        </p:spPr>
      </p:pic>
    </p:spTree>
    <p:extLst>
      <p:ext uri="{BB962C8B-B14F-4D97-AF65-F5344CB8AC3E}">
        <p14:creationId xmlns:p14="http://schemas.microsoft.com/office/powerpoint/2010/main" val="3261732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4F29F-F0AC-1661-5916-CD1A2CCA597E}"/>
              </a:ext>
            </a:extLst>
          </p:cNvPr>
          <p:cNvSpPr>
            <a:spLocks noGrp="1"/>
          </p:cNvSpPr>
          <p:nvPr>
            <p:ph type="title"/>
          </p:nvPr>
        </p:nvSpPr>
        <p:spPr/>
        <p:txBody>
          <a:bodyPr/>
          <a:lstStyle/>
          <a:p>
            <a:r>
              <a:rPr lang="en-US"/>
              <a:t>Average of Whisker PSD:</a:t>
            </a:r>
          </a:p>
        </p:txBody>
      </p:sp>
      <p:pic>
        <p:nvPicPr>
          <p:cNvPr id="11" name="Content Placeholder 10">
            <a:extLst>
              <a:ext uri="{FF2B5EF4-FFF2-40B4-BE49-F238E27FC236}">
                <a16:creationId xmlns:a16="http://schemas.microsoft.com/office/drawing/2014/main" id="{EFD8A7AA-233C-91C0-A510-09BFD75C0BFE}"/>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400111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5377-5051-ECEC-0A40-89054A935C03}"/>
              </a:ext>
            </a:extLst>
          </p:cNvPr>
          <p:cNvSpPr>
            <a:spLocks noGrp="1"/>
          </p:cNvSpPr>
          <p:nvPr>
            <p:ph type="title"/>
          </p:nvPr>
        </p:nvSpPr>
        <p:spPr/>
        <p:txBody>
          <a:bodyPr/>
          <a:lstStyle/>
          <a:p>
            <a:r>
              <a:rPr lang="en-US"/>
              <a:t>Average of Foot PSD: </a:t>
            </a:r>
          </a:p>
        </p:txBody>
      </p:sp>
      <p:pic>
        <p:nvPicPr>
          <p:cNvPr id="5" name="Content Placeholder 4">
            <a:extLst>
              <a:ext uri="{FF2B5EF4-FFF2-40B4-BE49-F238E27FC236}">
                <a16:creationId xmlns:a16="http://schemas.microsoft.com/office/drawing/2014/main" id="{675B08A5-A4AD-5C93-EC62-45F686D66EC0}"/>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2359933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9B44-B983-9F01-1FB3-6544995D5F75}"/>
              </a:ext>
            </a:extLst>
          </p:cNvPr>
          <p:cNvSpPr>
            <a:spLocks noGrp="1"/>
          </p:cNvSpPr>
          <p:nvPr>
            <p:ph type="title"/>
          </p:nvPr>
        </p:nvSpPr>
        <p:spPr/>
        <p:txBody>
          <a:bodyPr/>
          <a:lstStyle/>
          <a:p>
            <a:r>
              <a:rPr lang="en-US"/>
              <a:t>Overlapping averages: </a:t>
            </a:r>
          </a:p>
        </p:txBody>
      </p:sp>
      <p:pic>
        <p:nvPicPr>
          <p:cNvPr id="5" name="Content Placeholder 4">
            <a:extLst>
              <a:ext uri="{FF2B5EF4-FFF2-40B4-BE49-F238E27FC236}">
                <a16:creationId xmlns:a16="http://schemas.microsoft.com/office/drawing/2014/main" id="{4D9BBC90-AC47-3D6A-0531-97C396BEE2C3}"/>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2631941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29F4B8-BA25-C50C-1028-C7FF8FF05557}"/>
              </a:ext>
            </a:extLst>
          </p:cNvPr>
          <p:cNvSpPr>
            <a:spLocks noGrp="1"/>
          </p:cNvSpPr>
          <p:nvPr>
            <p:ph type="ctrTitle"/>
          </p:nvPr>
        </p:nvSpPr>
        <p:spPr/>
        <p:txBody>
          <a:bodyPr/>
          <a:lstStyle/>
          <a:p>
            <a:r>
              <a:rPr lang="en-US"/>
              <a:t>2/3/25 Meeting</a:t>
            </a:r>
          </a:p>
        </p:txBody>
      </p:sp>
      <p:sp>
        <p:nvSpPr>
          <p:cNvPr id="5" name="Subtitle 4">
            <a:extLst>
              <a:ext uri="{FF2B5EF4-FFF2-40B4-BE49-F238E27FC236}">
                <a16:creationId xmlns:a16="http://schemas.microsoft.com/office/drawing/2014/main" id="{8248FEC3-09AA-34F6-6F03-96B69E1ADBA3}"/>
              </a:ext>
            </a:extLst>
          </p:cNvPr>
          <p:cNvSpPr>
            <a:spLocks noGrp="1"/>
          </p:cNvSpPr>
          <p:nvPr>
            <p:ph type="subTitle" idx="1"/>
          </p:nvPr>
        </p:nvSpPr>
        <p:spPr/>
        <p:txBody>
          <a:bodyPr/>
          <a:lstStyle/>
          <a:p>
            <a:r>
              <a:rPr lang="en-US"/>
              <a:t>Plotting Intan files, comparing to previous recordings, analysis</a:t>
            </a:r>
          </a:p>
        </p:txBody>
      </p:sp>
    </p:spTree>
    <p:extLst>
      <p:ext uri="{BB962C8B-B14F-4D97-AF65-F5344CB8AC3E}">
        <p14:creationId xmlns:p14="http://schemas.microsoft.com/office/powerpoint/2010/main" val="2766984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F80FD-0DD9-191D-AE4F-FDAB93644BE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7A3E890-178B-4B2E-3995-E43B18EF7F55}"/>
              </a:ext>
            </a:extLst>
          </p:cNvPr>
          <p:cNvSpPr>
            <a:spLocks noGrp="1"/>
          </p:cNvSpPr>
          <p:nvPr>
            <p:ph type="title"/>
          </p:nvPr>
        </p:nvSpPr>
        <p:spPr>
          <a:xfrm>
            <a:off x="386608" y="1191805"/>
            <a:ext cx="10075333" cy="1116012"/>
          </a:xfrm>
        </p:spPr>
        <p:txBody>
          <a:bodyPr/>
          <a:lstStyle/>
          <a:p>
            <a:r>
              <a:rPr lang="en-US"/>
              <a:t>Objective</a:t>
            </a:r>
          </a:p>
        </p:txBody>
      </p:sp>
      <p:sp>
        <p:nvSpPr>
          <p:cNvPr id="10" name="TextBox 9">
            <a:extLst>
              <a:ext uri="{FF2B5EF4-FFF2-40B4-BE49-F238E27FC236}">
                <a16:creationId xmlns:a16="http://schemas.microsoft.com/office/drawing/2014/main" id="{77886933-7DDC-B338-F1AD-90B8DD626E16}"/>
              </a:ext>
            </a:extLst>
          </p:cNvPr>
          <p:cNvSpPr txBox="1"/>
          <p:nvPr/>
        </p:nvSpPr>
        <p:spPr>
          <a:xfrm>
            <a:off x="420414" y="1995765"/>
            <a:ext cx="11631449" cy="492442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buFont typeface="Arial"/>
              <a:buChar char="•"/>
            </a:pPr>
            <a:r>
              <a:rPr lang="en-US" sz="2400">
                <a:latin typeface="Times New Roman"/>
                <a:ea typeface="MS PGothic"/>
              </a:rPr>
              <a:t>Surgery:</a:t>
            </a:r>
          </a:p>
          <a:p>
            <a:pPr marL="990575" lvl="1" indent="-380990">
              <a:buFont typeface="Arial"/>
              <a:buChar char="•"/>
            </a:pPr>
            <a:r>
              <a:rPr lang="en-US" sz="2400">
                <a:latin typeface="Times New Roman"/>
                <a:ea typeface="MS PGothic"/>
              </a:rPr>
              <a:t>Surgeon: Sofia (lead), Anvi, </a:t>
            </a:r>
            <a:r>
              <a:rPr lang="en-US" sz="2400" err="1">
                <a:latin typeface="Times New Roman"/>
                <a:ea typeface="MS PGothic"/>
              </a:rPr>
              <a:t>Yitong</a:t>
            </a:r>
            <a:r>
              <a:rPr lang="en-US" sz="2400">
                <a:latin typeface="Times New Roman"/>
                <a:ea typeface="MS PGothic"/>
              </a:rPr>
              <a:t> to place screws for EEG</a:t>
            </a:r>
          </a:p>
          <a:p>
            <a:pPr marL="380990" indent="-380990">
              <a:buFont typeface="Arial"/>
              <a:buChar char="•"/>
            </a:pPr>
            <a:r>
              <a:rPr lang="en-US" sz="2400">
                <a:latin typeface="Times New Roman"/>
                <a:ea typeface="MS PGothic"/>
              </a:rPr>
              <a:t>EEG recording</a:t>
            </a:r>
          </a:p>
          <a:p>
            <a:pPr marL="990575" lvl="1" indent="-380990">
              <a:buFont typeface="Arial"/>
              <a:buChar char="•"/>
            </a:pPr>
            <a:r>
              <a:rPr lang="en-US" sz="2400">
                <a:latin typeface="Times New Roman"/>
                <a:ea typeface="MS PGothic"/>
              </a:rPr>
              <a:t>People: Han</a:t>
            </a:r>
          </a:p>
          <a:p>
            <a:pPr marL="990575" lvl="1" indent="-380990">
              <a:buFont typeface="Arial"/>
              <a:buChar char="•"/>
            </a:pPr>
            <a:r>
              <a:rPr lang="en-US" sz="2400">
                <a:latin typeface="Times New Roman"/>
                <a:ea typeface="MS PGothic"/>
              </a:rPr>
              <a:t>Record EEG signal from anesthetized (iso) rats with the objective of seeing difference between “rest” and “mechanical stimulation” in the EEG data.</a:t>
            </a:r>
          </a:p>
          <a:p>
            <a:pPr marL="380990" indent="-380990">
              <a:buFont typeface="Arial"/>
              <a:buChar char="•"/>
            </a:pPr>
            <a:r>
              <a:rPr lang="en-US" sz="2400">
                <a:latin typeface="Times New Roman"/>
                <a:ea typeface="MS PGothic"/>
              </a:rPr>
              <a:t>Staining </a:t>
            </a:r>
          </a:p>
          <a:p>
            <a:pPr marL="990575" lvl="1" indent="-380990">
              <a:buFont typeface="Arial"/>
              <a:buChar char="•"/>
            </a:pPr>
            <a:r>
              <a:rPr lang="en-US" sz="2400">
                <a:latin typeface="Times New Roman"/>
                <a:ea typeface="MS PGothic"/>
              </a:rPr>
              <a:t>People: </a:t>
            </a:r>
            <a:r>
              <a:rPr lang="en-US" sz="2400" err="1">
                <a:latin typeface="Times New Roman"/>
                <a:ea typeface="MS PGothic"/>
              </a:rPr>
              <a:t>Yitong</a:t>
            </a:r>
            <a:r>
              <a:rPr lang="en-US" sz="2400">
                <a:latin typeface="Times New Roman"/>
                <a:ea typeface="MS PGothic"/>
              </a:rPr>
              <a:t> and Melanie</a:t>
            </a:r>
          </a:p>
          <a:p>
            <a:pPr marL="990575" lvl="1" indent="-380990">
              <a:buFont typeface="Arial"/>
              <a:buChar char="•"/>
            </a:pPr>
            <a:r>
              <a:rPr lang="en-US" sz="2400">
                <a:latin typeface="Times New Roman"/>
                <a:ea typeface="MS PGothic"/>
              </a:rPr>
              <a:t>Target </a:t>
            </a:r>
            <a:r>
              <a:rPr lang="en-US" sz="2400" err="1">
                <a:latin typeface="Times New Roman"/>
                <a:ea typeface="MS PGothic"/>
              </a:rPr>
              <a:t>SNpC</a:t>
            </a:r>
            <a:r>
              <a:rPr lang="en-US" sz="2400">
                <a:latin typeface="Times New Roman"/>
                <a:ea typeface="MS PGothic"/>
              </a:rPr>
              <a:t> and thalamus brain regions using stained rod/electrode</a:t>
            </a:r>
          </a:p>
          <a:p>
            <a:pPr marL="990575" lvl="1" indent="-380990">
              <a:buFont typeface="Arial"/>
              <a:buChar char="•"/>
            </a:pPr>
            <a:r>
              <a:rPr lang="en-US" sz="2400">
                <a:latin typeface="Times New Roman"/>
                <a:ea typeface="MS PGothic"/>
              </a:rPr>
              <a:t>Use stereotaxic instead of </a:t>
            </a:r>
            <a:r>
              <a:rPr lang="en-US" sz="2400" err="1">
                <a:latin typeface="Times New Roman"/>
                <a:ea typeface="MS PGothic"/>
              </a:rPr>
              <a:t>neuroglider</a:t>
            </a:r>
            <a:endParaRPr lang="en-US" sz="2400">
              <a:latin typeface="Times New Roman"/>
              <a:ea typeface="MS PGothic"/>
            </a:endParaRPr>
          </a:p>
          <a:p>
            <a:pPr marL="990575" lvl="1" indent="-380990">
              <a:buFont typeface="Arial"/>
              <a:buChar char="•"/>
            </a:pPr>
            <a:endParaRPr lang="en-US" sz="2400">
              <a:latin typeface="Times New Roman"/>
              <a:ea typeface="MS PGothic"/>
            </a:endParaRPr>
          </a:p>
          <a:p>
            <a:pPr marL="2209745" lvl="3" indent="-380990">
              <a:buFont typeface="Arial"/>
              <a:buChar char="•"/>
            </a:pPr>
            <a:endParaRPr lang="en-US" sz="2400">
              <a:latin typeface="Times New Roman"/>
              <a:ea typeface="MS PGothic"/>
            </a:endParaRPr>
          </a:p>
          <a:p>
            <a:pPr marL="2209745" lvl="3" indent="-380990">
              <a:buFont typeface="Arial"/>
              <a:buChar char="•"/>
            </a:pPr>
            <a:endParaRPr lang="en-US" sz="2400"/>
          </a:p>
        </p:txBody>
      </p:sp>
    </p:spTree>
    <p:extLst>
      <p:ext uri="{BB962C8B-B14F-4D97-AF65-F5344CB8AC3E}">
        <p14:creationId xmlns:p14="http://schemas.microsoft.com/office/powerpoint/2010/main" val="3393047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8276E-B298-598B-3204-82855CAFA4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48F8318-1E68-ECAA-9269-9835815DED8F}"/>
              </a:ext>
            </a:extLst>
          </p:cNvPr>
          <p:cNvSpPr>
            <a:spLocks noGrp="1"/>
          </p:cNvSpPr>
          <p:nvPr>
            <p:ph type="title"/>
          </p:nvPr>
        </p:nvSpPr>
        <p:spPr>
          <a:xfrm>
            <a:off x="386608" y="1191805"/>
            <a:ext cx="10075333" cy="1116012"/>
          </a:xfrm>
        </p:spPr>
        <p:txBody>
          <a:bodyPr/>
          <a:lstStyle/>
          <a:p>
            <a:r>
              <a:rPr lang="en-US"/>
              <a:t>Details on Animal</a:t>
            </a:r>
          </a:p>
        </p:txBody>
      </p:sp>
      <p:sp>
        <p:nvSpPr>
          <p:cNvPr id="6" name="TextBox 5">
            <a:extLst>
              <a:ext uri="{FF2B5EF4-FFF2-40B4-BE49-F238E27FC236}">
                <a16:creationId xmlns:a16="http://schemas.microsoft.com/office/drawing/2014/main" id="{85430E49-CF27-B458-E374-5F3B4E34AD85}"/>
              </a:ext>
            </a:extLst>
          </p:cNvPr>
          <p:cNvSpPr txBox="1"/>
          <p:nvPr/>
        </p:nvSpPr>
        <p:spPr>
          <a:xfrm>
            <a:off x="785707" y="2227885"/>
            <a:ext cx="11115600" cy="270901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r>
              <a:rPr lang="en-US" sz="1867">
                <a:latin typeface="Times New Roman"/>
                <a:ea typeface="MS PGothic"/>
                <a:cs typeface="Segoe UI"/>
              </a:rPr>
              <a:t>Date: 1/21/25</a:t>
            </a:r>
          </a:p>
          <a:p>
            <a:pPr marL="380990" indent="-380990"/>
            <a:r>
              <a:rPr lang="en-US" sz="1867">
                <a:latin typeface="Times New Roman"/>
                <a:ea typeface="MS PGothic"/>
                <a:cs typeface="Segoe UI"/>
              </a:rPr>
              <a:t>Animal ID: 27</a:t>
            </a:r>
            <a:endParaRPr lang="en-US" sz="2400">
              <a:cs typeface="Segoe UI"/>
            </a:endParaRPr>
          </a:p>
          <a:p>
            <a:pPr marL="380990" indent="-380990"/>
            <a:r>
              <a:rPr lang="en-US" sz="1867">
                <a:latin typeface="Times New Roman"/>
                <a:ea typeface="MS PGothic"/>
                <a:cs typeface="Segoe UI"/>
              </a:rPr>
              <a:t>Cage #: 1471670</a:t>
            </a:r>
            <a:endParaRPr lang="en-US" sz="2400">
              <a:cs typeface="Segoe UI"/>
            </a:endParaRPr>
          </a:p>
          <a:p>
            <a:pPr marL="380990" indent="-380990"/>
            <a:r>
              <a:rPr lang="en-US" sz="1867">
                <a:latin typeface="Times New Roman"/>
                <a:ea typeface="MS PGothic"/>
                <a:cs typeface="Segoe UI"/>
              </a:rPr>
              <a:t>Age: 158 days</a:t>
            </a:r>
            <a:endParaRPr lang="en-US" sz="1867">
              <a:latin typeface="Times New Roman"/>
              <a:cs typeface="Segoe UI"/>
            </a:endParaRPr>
          </a:p>
          <a:p>
            <a:pPr marL="380990" indent="-380990"/>
            <a:r>
              <a:rPr lang="en-US" sz="1867">
                <a:latin typeface="Times New Roman"/>
                <a:ea typeface="MS PGothic"/>
                <a:cs typeface="Segoe UI"/>
              </a:rPr>
              <a:t>Gender: female</a:t>
            </a:r>
            <a:endParaRPr lang="en-US" sz="1867">
              <a:latin typeface="Times New Roman"/>
              <a:cs typeface="Segoe UI"/>
            </a:endParaRPr>
          </a:p>
          <a:p>
            <a:pPr marL="380990" indent="-380990"/>
            <a:endParaRPr lang="en-US" sz="1867">
              <a:latin typeface="Times New Roman"/>
              <a:ea typeface="MS PGothic"/>
              <a:cs typeface="Segoe UI"/>
            </a:endParaRPr>
          </a:p>
          <a:p>
            <a:pPr marL="380990" indent="-380990">
              <a:buFontTx/>
              <a:buChar char="-"/>
            </a:pPr>
            <a:endParaRPr lang="en-US" sz="1867">
              <a:latin typeface="Times New Roman"/>
              <a:ea typeface="MS PGothic"/>
              <a:cs typeface="Segoe UI"/>
            </a:endParaRPr>
          </a:p>
          <a:p>
            <a:pPr marL="380990" indent="-380990"/>
            <a:endParaRPr lang="en-US" sz="1867">
              <a:latin typeface="Times New Roman"/>
              <a:ea typeface="MS PGothic"/>
              <a:cs typeface="Segoe UI"/>
            </a:endParaRPr>
          </a:p>
          <a:p>
            <a:pPr marL="380990" indent="-380990"/>
            <a:endParaRPr lang="en-US" sz="1867">
              <a:latin typeface="Times New Roman"/>
              <a:ea typeface="MS PGothic"/>
              <a:cs typeface="Segoe UI"/>
            </a:endParaRPr>
          </a:p>
        </p:txBody>
      </p:sp>
    </p:spTree>
    <p:extLst>
      <p:ext uri="{BB962C8B-B14F-4D97-AF65-F5344CB8AC3E}">
        <p14:creationId xmlns:p14="http://schemas.microsoft.com/office/powerpoint/2010/main" val="2742478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B7767-F435-F84E-3DC9-D4738012944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8A76EB1-986A-D6F5-4789-CF4260FBA9C5}"/>
              </a:ext>
            </a:extLst>
          </p:cNvPr>
          <p:cNvSpPr>
            <a:spLocks noGrp="1"/>
          </p:cNvSpPr>
          <p:nvPr>
            <p:ph type="title"/>
          </p:nvPr>
        </p:nvSpPr>
        <p:spPr>
          <a:xfrm>
            <a:off x="101067" y="771247"/>
            <a:ext cx="10075333" cy="1116012"/>
          </a:xfrm>
        </p:spPr>
        <p:txBody>
          <a:bodyPr/>
          <a:lstStyle/>
          <a:p>
            <a:r>
              <a:rPr lang="en-US">
                <a:ea typeface="MS PGothic"/>
              </a:rPr>
              <a:t>Surgical Log </a:t>
            </a:r>
            <a:endParaRPr lang="en-US"/>
          </a:p>
        </p:txBody>
      </p:sp>
      <p:graphicFrame>
        <p:nvGraphicFramePr>
          <p:cNvPr id="6" name="Table 5">
            <a:extLst>
              <a:ext uri="{FF2B5EF4-FFF2-40B4-BE49-F238E27FC236}">
                <a16:creationId xmlns:a16="http://schemas.microsoft.com/office/drawing/2014/main" id="{FFD125CB-72A8-DDA4-404D-4B3F1B32F518}"/>
              </a:ext>
            </a:extLst>
          </p:cNvPr>
          <p:cNvGraphicFramePr>
            <a:graphicFrameLocks noGrp="1"/>
          </p:cNvGraphicFramePr>
          <p:nvPr/>
        </p:nvGraphicFramePr>
        <p:xfrm>
          <a:off x="3538279" y="1240465"/>
          <a:ext cx="8652056" cy="5314949"/>
        </p:xfrm>
        <a:graphic>
          <a:graphicData uri="http://schemas.openxmlformats.org/drawingml/2006/table">
            <a:tbl>
              <a:tblPr bandRow="1">
                <a:tableStyleId>{5C22544A-7EE6-4342-B048-85BDC9FD1C3A}</a:tableStyleId>
              </a:tblPr>
              <a:tblGrid>
                <a:gridCol w="886045">
                  <a:extLst>
                    <a:ext uri="{9D8B030D-6E8A-4147-A177-3AD203B41FA5}">
                      <a16:colId xmlns:a16="http://schemas.microsoft.com/office/drawing/2014/main" val="860523579"/>
                    </a:ext>
                  </a:extLst>
                </a:gridCol>
                <a:gridCol w="1242483">
                  <a:extLst>
                    <a:ext uri="{9D8B030D-6E8A-4147-A177-3AD203B41FA5}">
                      <a16:colId xmlns:a16="http://schemas.microsoft.com/office/drawing/2014/main" val="2101704612"/>
                    </a:ext>
                  </a:extLst>
                </a:gridCol>
                <a:gridCol w="780152">
                  <a:extLst>
                    <a:ext uri="{9D8B030D-6E8A-4147-A177-3AD203B41FA5}">
                      <a16:colId xmlns:a16="http://schemas.microsoft.com/office/drawing/2014/main" val="2888755698"/>
                    </a:ext>
                  </a:extLst>
                </a:gridCol>
                <a:gridCol w="1204232">
                  <a:extLst>
                    <a:ext uri="{9D8B030D-6E8A-4147-A177-3AD203B41FA5}">
                      <a16:colId xmlns:a16="http://schemas.microsoft.com/office/drawing/2014/main" val="2689343133"/>
                    </a:ext>
                  </a:extLst>
                </a:gridCol>
                <a:gridCol w="1539893">
                  <a:extLst>
                    <a:ext uri="{9D8B030D-6E8A-4147-A177-3AD203B41FA5}">
                      <a16:colId xmlns:a16="http://schemas.microsoft.com/office/drawing/2014/main" val="4180890353"/>
                    </a:ext>
                  </a:extLst>
                </a:gridCol>
                <a:gridCol w="1394044">
                  <a:extLst>
                    <a:ext uri="{9D8B030D-6E8A-4147-A177-3AD203B41FA5}">
                      <a16:colId xmlns:a16="http://schemas.microsoft.com/office/drawing/2014/main" val="3469447025"/>
                    </a:ext>
                  </a:extLst>
                </a:gridCol>
                <a:gridCol w="1605207">
                  <a:extLst>
                    <a:ext uri="{9D8B030D-6E8A-4147-A177-3AD203B41FA5}">
                      <a16:colId xmlns:a16="http://schemas.microsoft.com/office/drawing/2014/main" val="3085747786"/>
                    </a:ext>
                  </a:extLst>
                </a:gridCol>
              </a:tblGrid>
              <a:tr h="275543">
                <a:tc>
                  <a:txBody>
                    <a:bodyPr/>
                    <a:lstStyle/>
                    <a:p>
                      <a:pPr rtl="0" fontAlgn="b"/>
                      <a:r>
                        <a:rPr lang="en-US" sz="1500" b="1">
                          <a:effectLst/>
                          <a:latin typeface="Times New Roman"/>
                        </a:rPr>
                        <a:t>Time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500" b="1">
                          <a:effectLst/>
                          <a:latin typeface="Times New Roman"/>
                        </a:rPr>
                        <a:t>Flowrate (O2)</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500" b="1">
                          <a:effectLst/>
                          <a:latin typeface="Times New Roman"/>
                        </a:rPr>
                        <a:t>Resp</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500" b="1">
                          <a:effectLst/>
                          <a:latin typeface="Times New Roman"/>
                        </a:rPr>
                        <a:t>Breath Depth</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500" b="1">
                          <a:effectLst/>
                          <a:latin typeface="Times New Roman"/>
                        </a:rPr>
                        <a:t>Reflexes</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500" b="1">
                          <a:effectLst/>
                          <a:latin typeface="Times New Roman"/>
                        </a:rPr>
                        <a:t>Iso %</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500" b="1">
                          <a:effectLst/>
                          <a:latin typeface="Times New Roman"/>
                        </a:rPr>
                        <a:t>rectal temp (C)</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335712799"/>
                  </a:ext>
                </a:extLst>
              </a:tr>
              <a:tr h="275544">
                <a:tc>
                  <a:txBody>
                    <a:bodyPr/>
                    <a:lstStyle/>
                    <a:p>
                      <a:pPr algn="r" rtl="0" fontAlgn="b"/>
                      <a:r>
                        <a:rPr lang="en-US" sz="1500">
                          <a:effectLst/>
                          <a:latin typeface="Times New Roman"/>
                        </a:rPr>
                        <a:t>0:00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a:buNone/>
                      </a:pPr>
                      <a:r>
                        <a:rPr lang="en-US" sz="1500">
                          <a:latin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panose="02020603050405020304" pitchFamily="18" charset="0"/>
                          <a:cs typeface="Times New Roman" panose="02020603050405020304" pitchFamily="18" charset="0"/>
                        </a:rPr>
                        <a:t>1 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panose="02020603050405020304" pitchFamily="18" charset="0"/>
                          <a:cs typeface="Times New Roman" panose="02020603050405020304" pitchFamily="18" charset="0"/>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2.8</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34</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481512086"/>
                  </a:ext>
                </a:extLst>
              </a:tr>
              <a:tr h="275544">
                <a:tc>
                  <a:txBody>
                    <a:bodyPr/>
                    <a:lstStyle/>
                    <a:p>
                      <a:pPr algn="r" rtl="0" fontAlgn="b"/>
                      <a:r>
                        <a:rPr lang="en-US" sz="1500">
                          <a:effectLst/>
                          <a:latin typeface="Times New Roman"/>
                        </a:rPr>
                        <a:t>0:15</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1Hz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33.9</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150445222"/>
                  </a:ext>
                </a:extLst>
              </a:tr>
              <a:tr h="274320">
                <a:tc>
                  <a:txBody>
                    <a:bodyPr/>
                    <a:lstStyle/>
                    <a:p>
                      <a:pPr algn="r" rtl="0" fontAlgn="b"/>
                      <a:r>
                        <a:rPr lang="en-US" sz="1500">
                          <a:effectLst/>
                          <a:latin typeface="Times New Roman"/>
                        </a:rPr>
                        <a:t>0:30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1hz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33</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725443424"/>
                  </a:ext>
                </a:extLst>
              </a:tr>
              <a:tr h="275544">
                <a:tc>
                  <a:txBody>
                    <a:bodyPr/>
                    <a:lstStyle/>
                    <a:p>
                      <a:pPr algn="r" rtl="0" fontAlgn="b"/>
                      <a:r>
                        <a:rPr lang="en-US" sz="1500">
                          <a:effectLst/>
                          <a:latin typeface="Times New Roman"/>
                        </a:rPr>
                        <a:t> 0:45</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a:buNone/>
                      </a:pPr>
                      <a:r>
                        <a:rPr lang="en-US" sz="1500">
                          <a:effectLst/>
                          <a:latin typeface="Times New Roman"/>
                          <a:cs typeface="Times New Roman"/>
                        </a:rPr>
                        <a:t>770 </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1 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33.3</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554646018"/>
                  </a:ext>
                </a:extLst>
              </a:tr>
              <a:tr h="275544">
                <a:tc>
                  <a:txBody>
                    <a:bodyPr/>
                    <a:lstStyle/>
                    <a:p>
                      <a:pPr algn="r" rtl="0" fontAlgn="b"/>
                      <a:r>
                        <a:rPr lang="en-US" sz="1500">
                          <a:effectLst/>
                          <a:latin typeface="Times New Roman"/>
                        </a:rPr>
                        <a:t>1:00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1 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latin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33.4</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05831155"/>
                  </a:ext>
                </a:extLst>
              </a:tr>
              <a:tr h="275544">
                <a:tc>
                  <a:txBody>
                    <a:bodyPr/>
                    <a:lstStyle/>
                    <a:p>
                      <a:pPr algn="r" rtl="0" fontAlgn="b"/>
                      <a:r>
                        <a:rPr lang="en-US" sz="1500">
                          <a:effectLst/>
                          <a:latin typeface="Times New Roman"/>
                        </a:rPr>
                        <a:t>1:15</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1hz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33</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740839201"/>
                  </a:ext>
                </a:extLst>
              </a:tr>
              <a:tr h="275544">
                <a:tc>
                  <a:txBody>
                    <a:bodyPr/>
                    <a:lstStyle/>
                    <a:p>
                      <a:pPr algn="r" rtl="0" fontAlgn="b"/>
                      <a:r>
                        <a:rPr lang="en-US" sz="1500">
                          <a:effectLst/>
                          <a:latin typeface="Times New Roman"/>
                        </a:rPr>
                        <a:t>1:30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1hz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32.7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904272936"/>
                  </a:ext>
                </a:extLst>
              </a:tr>
              <a:tr h="275541">
                <a:tc>
                  <a:txBody>
                    <a:bodyPr/>
                    <a:lstStyle/>
                    <a:p>
                      <a:pPr algn="r" rtl="0" fontAlgn="b"/>
                      <a:r>
                        <a:rPr lang="en-US" sz="1500">
                          <a:effectLst/>
                          <a:latin typeface="Times New Roman"/>
                        </a:rPr>
                        <a:t>1:45</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1hz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rPr>
                        <a:t>32.7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02324142"/>
                  </a:ext>
                </a:extLst>
              </a:tr>
              <a:tr h="275544">
                <a:tc>
                  <a:txBody>
                    <a:bodyPr/>
                    <a:lstStyle/>
                    <a:p>
                      <a:pPr algn="r" rtl="0" fontAlgn="b"/>
                      <a:r>
                        <a:rPr lang="en-US" sz="1500">
                          <a:effectLst/>
                          <a:latin typeface="Times New Roman"/>
                        </a:rPr>
                        <a:t>2:00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1hz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US" sz="1500">
                          <a:effectLst/>
                          <a:latin typeface="Times New Roman"/>
                          <a:cs typeface="Times New Roman"/>
                        </a:rPr>
                        <a:t>32.7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69044125"/>
                  </a:ext>
                </a:extLst>
              </a:tr>
              <a:tr h="274320">
                <a:tc>
                  <a:txBody>
                    <a:bodyPr/>
                    <a:lstStyle/>
                    <a:p>
                      <a:pPr algn="r" rtl="0" fontAlgn="b"/>
                      <a:r>
                        <a:rPr lang="en-US" sz="1500">
                          <a:effectLst/>
                          <a:latin typeface="Times New Roman"/>
                        </a:rPr>
                        <a:t>2:15</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1 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32.7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87653331"/>
                  </a:ext>
                </a:extLst>
              </a:tr>
              <a:tr h="275544">
                <a:tc>
                  <a:txBody>
                    <a:bodyPr/>
                    <a:lstStyle/>
                    <a:p>
                      <a:pPr algn="r" rtl="0" fontAlgn="b"/>
                      <a:r>
                        <a:rPr lang="en-US" sz="1500">
                          <a:effectLst/>
                          <a:latin typeface="Times New Roman"/>
                        </a:rPr>
                        <a:t>2:30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lvl="0" indent="0" algn="r" rtl="0">
                        <a:buNone/>
                      </a:pPr>
                      <a:r>
                        <a:rPr lang="en-US" sz="1500">
                          <a:latin typeface="Times New Roman"/>
                          <a:cs typeface="Times New Roman"/>
                        </a:rPr>
                        <a:t>1 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32.7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93406936"/>
                  </a:ext>
                </a:extLst>
              </a:tr>
              <a:tr h="275544">
                <a:tc>
                  <a:txBody>
                    <a:bodyPr/>
                    <a:lstStyle/>
                    <a:p>
                      <a:pPr algn="r" rtl="0" fontAlgn="b"/>
                      <a:r>
                        <a:rPr lang="en-US" sz="1500">
                          <a:effectLst/>
                          <a:latin typeface="Times New Roman"/>
                        </a:rPr>
                        <a:t>2:45</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770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1 Hz</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normal</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none</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r>
                        <a:rPr lang="en-US" sz="1500">
                          <a:latin typeface="Times New Roman"/>
                          <a:cs typeface="Times New Roman"/>
                        </a:rPr>
                        <a:t>32.7</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776177100"/>
                  </a:ext>
                </a:extLst>
              </a:tr>
              <a:tr h="275544">
                <a:tc>
                  <a:txBody>
                    <a:bodyPr/>
                    <a:lstStyle/>
                    <a:p>
                      <a:pPr algn="r" rtl="0" fontAlgn="b"/>
                      <a:r>
                        <a:rPr lang="en-US" sz="1500">
                          <a:effectLst/>
                          <a:latin typeface="Times New Roman"/>
                        </a:rPr>
                        <a:t>3:00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endParaRPr lang="en-US" sz="1500">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endParaRPr lang="en-US" sz="1500">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endParaRPr lang="en-US" sz="1500">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endParaRPr lang="en-US" sz="1500">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r" rtl="0">
                        <a:buNone/>
                      </a:pPr>
                      <a:endParaRPr lang="en-US" sz="1500">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645624017"/>
                  </a:ext>
                </a:extLst>
              </a:tr>
              <a:tr h="275544">
                <a:tc>
                  <a:txBody>
                    <a:bodyPr/>
                    <a:lstStyle/>
                    <a:p>
                      <a:pPr algn="r" rtl="0" fontAlgn="b"/>
                      <a:r>
                        <a:rPr lang="en-US" sz="1500">
                          <a:effectLst/>
                          <a:latin typeface="Times New Roman"/>
                        </a:rPr>
                        <a:t>3:15</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a:cs typeface="Times New Roman"/>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89311155"/>
                  </a:ext>
                </a:extLst>
              </a:tr>
              <a:tr h="275544">
                <a:tc>
                  <a:txBody>
                    <a:bodyPr/>
                    <a:lstStyle/>
                    <a:p>
                      <a:pPr algn="r" rtl="0" fontAlgn="b"/>
                      <a:r>
                        <a:rPr lang="en-US" sz="1500">
                          <a:effectLst/>
                          <a:latin typeface="Times New Roman"/>
                        </a:rPr>
                        <a:t>3:30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690541946"/>
                  </a:ext>
                </a:extLst>
              </a:tr>
              <a:tr h="275544">
                <a:tc>
                  <a:txBody>
                    <a:bodyPr/>
                    <a:lstStyle/>
                    <a:p>
                      <a:pPr algn="r" rtl="0" fontAlgn="b"/>
                      <a:r>
                        <a:rPr lang="en-US" sz="1500">
                          <a:effectLst/>
                          <a:latin typeface="Times New Roman"/>
                        </a:rPr>
                        <a:t>3:45</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266118805"/>
                  </a:ext>
                </a:extLst>
              </a:tr>
              <a:tr h="275544">
                <a:tc>
                  <a:txBody>
                    <a:bodyPr/>
                    <a:lstStyle/>
                    <a:p>
                      <a:pPr algn="r" rtl="0" fontAlgn="b"/>
                      <a:r>
                        <a:rPr lang="en-US" sz="1500">
                          <a:effectLst/>
                          <a:latin typeface="Times New Roman"/>
                        </a:rPr>
                        <a:t>4:00</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738732190"/>
                  </a:ext>
                </a:extLst>
              </a:tr>
              <a:tr h="285749">
                <a:tc>
                  <a:txBody>
                    <a:bodyPr/>
                    <a:lstStyle/>
                    <a:p>
                      <a:pPr algn="r" rtl="0" fontAlgn="b"/>
                      <a:r>
                        <a:rPr lang="en-US" sz="1500">
                          <a:effectLst/>
                          <a:latin typeface="Times New Roman"/>
                        </a:rPr>
                        <a:t>4:15</a:t>
                      </a: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endParaRPr lang="en-US" sz="1500">
                        <a:effectLst/>
                        <a:latin typeface="Times New Roman" panose="02020603050405020304" pitchFamily="18" charset="0"/>
                        <a:cs typeface="Times New Roman" panose="02020603050405020304" pitchFamily="18" charset="0"/>
                      </a:endParaRPr>
                    </a:p>
                  </a:txBody>
                  <a:tcPr marL="38100" marR="38100" marT="25400" marB="2540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10307942"/>
                  </a:ext>
                </a:extLst>
              </a:tr>
            </a:tbl>
          </a:graphicData>
        </a:graphic>
      </p:graphicFrame>
      <p:sp>
        <p:nvSpPr>
          <p:cNvPr id="8" name="TextBox 7">
            <a:extLst>
              <a:ext uri="{FF2B5EF4-FFF2-40B4-BE49-F238E27FC236}">
                <a16:creationId xmlns:a16="http://schemas.microsoft.com/office/drawing/2014/main" id="{D7AA741B-F3C5-6359-5291-F7504B0F1091}"/>
              </a:ext>
            </a:extLst>
          </p:cNvPr>
          <p:cNvSpPr txBox="1"/>
          <p:nvPr/>
        </p:nvSpPr>
        <p:spPr>
          <a:xfrm>
            <a:off x="375148" y="2102889"/>
            <a:ext cx="2770261" cy="69775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867">
                <a:latin typeface="Times New Roman"/>
                <a:ea typeface="MS PGothic"/>
                <a:cs typeface="Times New Roman"/>
              </a:rPr>
              <a:t>Induction start:3:31 Stereotaxic start: 3:40</a:t>
            </a:r>
          </a:p>
        </p:txBody>
      </p:sp>
    </p:spTree>
    <p:extLst>
      <p:ext uri="{BB962C8B-B14F-4D97-AF65-F5344CB8AC3E}">
        <p14:creationId xmlns:p14="http://schemas.microsoft.com/office/powerpoint/2010/main" val="144842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CFEE-38F4-F41E-C916-A898C7D45C7B}"/>
              </a:ext>
            </a:extLst>
          </p:cNvPr>
          <p:cNvSpPr>
            <a:spLocks noGrp="1"/>
          </p:cNvSpPr>
          <p:nvPr>
            <p:ph type="title"/>
          </p:nvPr>
        </p:nvSpPr>
        <p:spPr/>
        <p:txBody>
          <a:bodyPr/>
          <a:lstStyle/>
          <a:p>
            <a:r>
              <a:rPr lang="en-US"/>
              <a:t>SDS00003.csv: Silence</a:t>
            </a:r>
          </a:p>
        </p:txBody>
      </p:sp>
      <p:pic>
        <p:nvPicPr>
          <p:cNvPr id="9" name="Content Placeholder 8">
            <a:extLst>
              <a:ext uri="{FF2B5EF4-FFF2-40B4-BE49-F238E27FC236}">
                <a16:creationId xmlns:a16="http://schemas.microsoft.com/office/drawing/2014/main" id="{63D29AE3-1508-C6FF-6E21-3C2CB7679ED5}"/>
              </a:ext>
            </a:extLst>
          </p:cNvPr>
          <p:cNvPicPr>
            <a:picLocks noGrp="1" noChangeAspect="1"/>
          </p:cNvPicPr>
          <p:nvPr>
            <p:ph idx="1"/>
          </p:nvPr>
        </p:nvPicPr>
        <p:blipFill>
          <a:blip r:embed="rId2"/>
          <a:stretch>
            <a:fillRect/>
          </a:stretch>
        </p:blipFill>
        <p:spPr>
          <a:xfrm>
            <a:off x="2400572" y="1825625"/>
            <a:ext cx="7390856" cy="4351338"/>
          </a:xfrm>
        </p:spPr>
      </p:pic>
    </p:spTree>
    <p:extLst>
      <p:ext uri="{BB962C8B-B14F-4D97-AF65-F5344CB8AC3E}">
        <p14:creationId xmlns:p14="http://schemas.microsoft.com/office/powerpoint/2010/main" val="3193500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FB92F-D43F-D3B6-2E97-059C73C5F2C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F7031CA-FBB5-86C1-CA1A-E3F94AD5E122}"/>
              </a:ext>
            </a:extLst>
          </p:cNvPr>
          <p:cNvSpPr>
            <a:spLocks noGrp="1"/>
          </p:cNvSpPr>
          <p:nvPr>
            <p:ph type="title"/>
          </p:nvPr>
        </p:nvSpPr>
        <p:spPr>
          <a:xfrm>
            <a:off x="386608" y="1191805"/>
            <a:ext cx="10075333" cy="1116012"/>
          </a:xfrm>
        </p:spPr>
        <p:txBody>
          <a:bodyPr/>
          <a:lstStyle/>
          <a:p>
            <a:r>
              <a:rPr lang="en-US"/>
              <a:t>Observations</a:t>
            </a:r>
          </a:p>
        </p:txBody>
      </p:sp>
      <p:sp>
        <p:nvSpPr>
          <p:cNvPr id="6" name="TextBox 5">
            <a:extLst>
              <a:ext uri="{FF2B5EF4-FFF2-40B4-BE49-F238E27FC236}">
                <a16:creationId xmlns:a16="http://schemas.microsoft.com/office/drawing/2014/main" id="{916F93ED-8376-21D4-C6C1-80076EB4A088}"/>
              </a:ext>
            </a:extLst>
          </p:cNvPr>
          <p:cNvSpPr txBox="1"/>
          <p:nvPr/>
        </p:nvSpPr>
        <p:spPr>
          <a:xfrm>
            <a:off x="646305" y="1962166"/>
            <a:ext cx="9996311" cy="406265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buFont typeface="Calibri"/>
              <a:buChar char="-"/>
            </a:pPr>
            <a:r>
              <a:rPr lang="en-US" sz="2400">
                <a:latin typeface="Times New Roman"/>
                <a:ea typeface="MS PGothic"/>
              </a:rPr>
              <a:t>During surgery:</a:t>
            </a:r>
            <a:endParaRPr lang="en-US" sz="2400"/>
          </a:p>
          <a:p>
            <a:pPr marL="1600160" lvl="1" indent="-380990">
              <a:buFont typeface="Arial"/>
              <a:buChar char="•"/>
            </a:pPr>
            <a:r>
              <a:rPr lang="en-US" sz="1600">
                <a:latin typeface="Times New Roman"/>
                <a:ea typeface="MS PGothic"/>
              </a:rPr>
              <a:t>Rat’s breathing was fast and the tone was not normal, so we induced the rat again. Second time the rat was doing better</a:t>
            </a:r>
          </a:p>
          <a:p>
            <a:pPr marL="1600160" lvl="1" indent="-380990">
              <a:buFont typeface="Arial"/>
              <a:buChar char="•"/>
            </a:pPr>
            <a:r>
              <a:rPr lang="en-US" sz="1600">
                <a:latin typeface="Times New Roman"/>
                <a:ea typeface="MS PGothic"/>
              </a:rPr>
              <a:t>Decreased iso after ear bars placement to increase breathing rate a little</a:t>
            </a:r>
          </a:p>
          <a:p>
            <a:pPr marL="1600160" lvl="1" indent="-380990">
              <a:buFont typeface="Arial"/>
              <a:buChar char="•"/>
            </a:pPr>
            <a:r>
              <a:rPr lang="en-US" sz="1600">
                <a:latin typeface="Times New Roman"/>
                <a:ea typeface="MS PGothic"/>
              </a:rPr>
              <a:t>Temperature probe was difficult to keep in</a:t>
            </a:r>
          </a:p>
          <a:p>
            <a:pPr marL="1600160" lvl="1" indent="-380990">
              <a:buFont typeface="Arial"/>
              <a:buChar char="•"/>
            </a:pPr>
            <a:r>
              <a:rPr lang="en-US" sz="1600">
                <a:latin typeface="Times New Roman"/>
                <a:ea typeface="MS PGothic"/>
              </a:rPr>
              <a:t>The rats temperature was lower than normal because of the ambient air, the pad was set to 45 C. </a:t>
            </a:r>
          </a:p>
          <a:p>
            <a:pPr marL="1600160" lvl="1" indent="-380990">
              <a:buFont typeface="Arial"/>
              <a:buChar char="•"/>
            </a:pPr>
            <a:r>
              <a:rPr lang="en-US" sz="1600">
                <a:latin typeface="Times New Roman"/>
                <a:ea typeface="MS PGothic"/>
              </a:rPr>
              <a:t>Injected: L , R, L </a:t>
            </a:r>
            <a:r>
              <a:rPr lang="en-US" sz="1600" err="1">
                <a:latin typeface="Times New Roman"/>
                <a:ea typeface="MS PGothic"/>
              </a:rPr>
              <a:t>SnPc</a:t>
            </a:r>
            <a:r>
              <a:rPr lang="en-US" sz="1600">
                <a:latin typeface="Times New Roman"/>
                <a:ea typeface="MS PGothic"/>
              </a:rPr>
              <a:t>, R </a:t>
            </a:r>
            <a:r>
              <a:rPr lang="en-US" sz="1600" err="1">
                <a:latin typeface="Times New Roman"/>
                <a:ea typeface="MS PGothic"/>
              </a:rPr>
              <a:t>SnPc</a:t>
            </a:r>
            <a:endParaRPr lang="en-US" sz="1600">
              <a:latin typeface="Times New Roman"/>
              <a:ea typeface="MS PGothic"/>
            </a:endParaRPr>
          </a:p>
          <a:p>
            <a:pPr marL="2209745" lvl="2" indent="-380990">
              <a:buFont typeface="Arial"/>
              <a:buChar char="•"/>
            </a:pPr>
            <a:r>
              <a:rPr lang="en-US" sz="1600">
                <a:latin typeface="Times New Roman"/>
                <a:ea typeface="MS PGothic"/>
              </a:rPr>
              <a:t>Rod was coated after each injection</a:t>
            </a:r>
          </a:p>
          <a:p>
            <a:pPr marL="1600160" lvl="1" indent="-380990">
              <a:buFont typeface="Arial"/>
              <a:buChar char="•"/>
            </a:pPr>
            <a:r>
              <a:rPr lang="en-US" sz="1600">
                <a:latin typeface="Times New Roman"/>
                <a:ea typeface="MS PGothic"/>
              </a:rPr>
              <a:t>.28” rod used for injection</a:t>
            </a:r>
          </a:p>
          <a:p>
            <a:pPr marL="380990" indent="-380990">
              <a:buFont typeface="Calibri"/>
              <a:buChar char="-"/>
            </a:pPr>
            <a:r>
              <a:rPr lang="en-US" sz="2400">
                <a:latin typeface="Times New Roman"/>
                <a:ea typeface="MS PGothic"/>
              </a:rPr>
              <a:t>What to improve for next surgery:</a:t>
            </a:r>
          </a:p>
          <a:p>
            <a:pPr marL="990575" lvl="1" indent="-380990">
              <a:buFont typeface="Calibri"/>
              <a:buChar char="-"/>
            </a:pPr>
            <a:r>
              <a:rPr lang="en-US" sz="1600">
                <a:latin typeface="Times New Roman"/>
                <a:ea typeface="MS PGothic"/>
              </a:rPr>
              <a:t>Work on ear bar placement for Anvi</a:t>
            </a:r>
          </a:p>
          <a:p>
            <a:pPr marL="990575" lvl="1" indent="-380990">
              <a:buFont typeface="Calibri"/>
              <a:buChar char="-"/>
            </a:pPr>
            <a:r>
              <a:rPr lang="en-US" sz="1600">
                <a:latin typeface="Times New Roman"/>
                <a:ea typeface="MS PGothic"/>
              </a:rPr>
              <a:t>Speeding up brain extraction</a:t>
            </a:r>
          </a:p>
          <a:p>
            <a:pPr marL="990575" lvl="1" indent="-380990">
              <a:buFont typeface="Calibri"/>
              <a:buChar char="-"/>
            </a:pPr>
            <a:r>
              <a:rPr lang="en-US" sz="1600">
                <a:latin typeface="Times New Roman"/>
                <a:ea typeface="MS PGothic"/>
              </a:rPr>
              <a:t>Make burr hole larger, improve dura removal</a:t>
            </a:r>
          </a:p>
          <a:p>
            <a:pPr marL="990575" lvl="1" indent="-380990">
              <a:buFont typeface="Calibri"/>
              <a:buChar char="-"/>
            </a:pPr>
            <a:r>
              <a:rPr lang="en-US" sz="1600">
                <a:latin typeface="Times New Roman"/>
                <a:ea typeface="MS PGothic"/>
              </a:rPr>
              <a:t>Sharpen rod, use smaller electrode</a:t>
            </a:r>
          </a:p>
          <a:p>
            <a:pPr marL="990575" lvl="1" indent="-380990">
              <a:buFont typeface="Calibri"/>
              <a:buChar char="-"/>
            </a:pPr>
            <a:r>
              <a:rPr lang="en-US" sz="1600">
                <a:latin typeface="Times New Roman"/>
                <a:ea typeface="MS PGothic"/>
              </a:rPr>
              <a:t>Use neural glider</a:t>
            </a:r>
          </a:p>
        </p:txBody>
      </p:sp>
    </p:spTree>
    <p:extLst>
      <p:ext uri="{BB962C8B-B14F-4D97-AF65-F5344CB8AC3E}">
        <p14:creationId xmlns:p14="http://schemas.microsoft.com/office/powerpoint/2010/main" val="2482278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FA080-AE69-6C23-5642-F447DA30EFFA}"/>
            </a:ext>
          </a:extLst>
        </p:cNvPr>
        <p:cNvGrpSpPr/>
        <p:nvPr/>
      </p:nvGrpSpPr>
      <p:grpSpPr>
        <a:xfrm>
          <a:off x="0" y="0"/>
          <a:ext cx="0" cy="0"/>
          <a:chOff x="0" y="0"/>
          <a:chExt cx="0" cy="0"/>
        </a:xfrm>
      </p:grpSpPr>
      <p:pic>
        <p:nvPicPr>
          <p:cNvPr id="7" name="Picture 6" descr="A close up of a brain&#10;&#10;Description automatically generated">
            <a:extLst>
              <a:ext uri="{FF2B5EF4-FFF2-40B4-BE49-F238E27FC236}">
                <a16:creationId xmlns:a16="http://schemas.microsoft.com/office/drawing/2014/main" id="{0E2EAD28-84CC-54BC-3D9E-5E6294BD7D43}"/>
              </a:ext>
            </a:extLst>
          </p:cNvPr>
          <p:cNvPicPr>
            <a:picLocks noChangeAspect="1"/>
          </p:cNvPicPr>
          <p:nvPr/>
        </p:nvPicPr>
        <p:blipFill>
          <a:blip r:embed="rId4"/>
          <a:stretch>
            <a:fillRect/>
          </a:stretch>
        </p:blipFill>
        <p:spPr>
          <a:xfrm>
            <a:off x="5916337" y="1343312"/>
            <a:ext cx="4250087" cy="4425379"/>
          </a:xfrm>
          <a:prstGeom prst="rect">
            <a:avLst/>
          </a:prstGeom>
        </p:spPr>
      </p:pic>
      <p:sp>
        <p:nvSpPr>
          <p:cNvPr id="4" name="Title 3">
            <a:extLst>
              <a:ext uri="{FF2B5EF4-FFF2-40B4-BE49-F238E27FC236}">
                <a16:creationId xmlns:a16="http://schemas.microsoft.com/office/drawing/2014/main" id="{CA10A199-EF15-C5B6-42EC-8F7BC82C29FE}"/>
              </a:ext>
            </a:extLst>
          </p:cNvPr>
          <p:cNvSpPr>
            <a:spLocks noGrp="1"/>
          </p:cNvSpPr>
          <p:nvPr>
            <p:ph type="title"/>
          </p:nvPr>
        </p:nvSpPr>
        <p:spPr>
          <a:xfrm>
            <a:off x="176528" y="778536"/>
            <a:ext cx="10075333" cy="828465"/>
          </a:xfrm>
        </p:spPr>
        <p:txBody>
          <a:bodyPr/>
          <a:lstStyle/>
          <a:p>
            <a:r>
              <a:rPr lang="en-US">
                <a:latin typeface="Times New Roman" panose="02020603050405020304" pitchFamily="18" charset="0"/>
                <a:cs typeface="Times New Roman" panose="02020603050405020304" pitchFamily="18" charset="0"/>
              </a:rPr>
              <a:t>Surgery Plan</a:t>
            </a:r>
          </a:p>
        </p:txBody>
      </p:sp>
      <p:cxnSp>
        <p:nvCxnSpPr>
          <p:cNvPr id="3" name="Straight Arrow Connector 2">
            <a:extLst>
              <a:ext uri="{FF2B5EF4-FFF2-40B4-BE49-F238E27FC236}">
                <a16:creationId xmlns:a16="http://schemas.microsoft.com/office/drawing/2014/main" id="{747C2947-E3B3-DF9C-3DAB-7270EF6A867A}"/>
              </a:ext>
            </a:extLst>
          </p:cNvPr>
          <p:cNvCxnSpPr>
            <a:cxnSpLocks/>
          </p:cNvCxnSpPr>
          <p:nvPr/>
        </p:nvCxnSpPr>
        <p:spPr>
          <a:xfrm flipH="1">
            <a:off x="8105423" y="1806224"/>
            <a:ext cx="897467" cy="1495777"/>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FEAE936-644C-153C-4C85-1D8C0B04266B}"/>
              </a:ext>
            </a:extLst>
          </p:cNvPr>
          <p:cNvSpPr txBox="1"/>
          <p:nvPr/>
        </p:nvSpPr>
        <p:spPr>
          <a:xfrm>
            <a:off x="8604289" y="1313781"/>
            <a:ext cx="1879600" cy="461665"/>
          </a:xfrm>
          <a:prstGeom prst="rect">
            <a:avLst/>
          </a:prstGeom>
          <a:noFill/>
        </p:spPr>
        <p:txBody>
          <a:bodyPr wrap="square" rtlCol="0">
            <a:spAutoFit/>
          </a:bodyPr>
          <a:lstStyle/>
          <a:p>
            <a:r>
              <a:rPr lang="en-US" sz="2400">
                <a:solidFill>
                  <a:srgbClr val="FFC000"/>
                </a:solidFill>
              </a:rPr>
              <a:t>Bregma</a:t>
            </a:r>
          </a:p>
        </p:txBody>
      </p:sp>
      <p:sp>
        <p:nvSpPr>
          <p:cNvPr id="10" name="TextBox 9">
            <a:extLst>
              <a:ext uri="{FF2B5EF4-FFF2-40B4-BE49-F238E27FC236}">
                <a16:creationId xmlns:a16="http://schemas.microsoft.com/office/drawing/2014/main" id="{5F879CC9-3B04-86C2-B8C3-C66D45B35B31}"/>
              </a:ext>
            </a:extLst>
          </p:cNvPr>
          <p:cNvSpPr txBox="1"/>
          <p:nvPr/>
        </p:nvSpPr>
        <p:spPr>
          <a:xfrm>
            <a:off x="4014613" y="4718662"/>
            <a:ext cx="2696633" cy="1323439"/>
          </a:xfrm>
          <a:prstGeom prst="rect">
            <a:avLst/>
          </a:prstGeom>
          <a:solidFill>
            <a:schemeClr val="bg1"/>
          </a:solidFill>
        </p:spPr>
        <p:txBody>
          <a:bodyPr wrap="square">
            <a:spAutoFit/>
          </a:bodyPr>
          <a:lstStyle/>
          <a:p>
            <a:r>
              <a:rPr lang="en-US" sz="1600">
                <a:solidFill>
                  <a:srgbClr val="00B0F0"/>
                </a:solidFill>
                <a:latin typeface="Times New Roman"/>
                <a:ea typeface="MS PGothic"/>
                <a:cs typeface="Times New Roman"/>
              </a:rPr>
              <a:t>Target: </a:t>
            </a:r>
            <a:r>
              <a:rPr lang="en-US" sz="1600" err="1">
                <a:solidFill>
                  <a:srgbClr val="00B0F0"/>
                </a:solidFill>
                <a:latin typeface="Times New Roman"/>
                <a:ea typeface="MS PGothic"/>
                <a:cs typeface="Times New Roman"/>
              </a:rPr>
              <a:t>SNPc</a:t>
            </a:r>
            <a:endParaRPr lang="en-US" sz="1600">
              <a:solidFill>
                <a:srgbClr val="00B0F0"/>
              </a:solidFill>
              <a:latin typeface="Times New Roman"/>
              <a:ea typeface="MS PGothic"/>
              <a:cs typeface="Times New Roman"/>
            </a:endParaRPr>
          </a:p>
          <a:p>
            <a:r>
              <a:rPr lang="en-US" sz="1600">
                <a:solidFill>
                  <a:srgbClr val="00B0F0"/>
                </a:solidFill>
                <a:latin typeface="Times New Roman"/>
                <a:ea typeface="MS PGothic"/>
                <a:cs typeface="Times New Roman"/>
              </a:rPr>
              <a:t>Coordinate: </a:t>
            </a:r>
          </a:p>
          <a:p>
            <a:r>
              <a:rPr lang="en-US" sz="1600">
                <a:solidFill>
                  <a:srgbClr val="00B0F0"/>
                </a:solidFill>
                <a:latin typeface="Times New Roman"/>
                <a:ea typeface="MS PGothic"/>
                <a:cs typeface="Times New Roman"/>
              </a:rPr>
              <a:t>ML (x):-2.829 mm</a:t>
            </a:r>
            <a:endParaRPr lang="en-US" sz="1600">
              <a:solidFill>
                <a:srgbClr val="00B0F0"/>
              </a:solidFill>
            </a:endParaRPr>
          </a:p>
          <a:p>
            <a:r>
              <a:rPr lang="en-US" sz="1600">
                <a:solidFill>
                  <a:srgbClr val="00B0F0"/>
                </a:solidFill>
                <a:latin typeface="Times New Roman"/>
                <a:ea typeface="MS PGothic"/>
                <a:cs typeface="Times New Roman"/>
              </a:rPr>
              <a:t>AP (y): -4.629mm</a:t>
            </a:r>
          </a:p>
          <a:p>
            <a:r>
              <a:rPr lang="en-US" sz="1600">
                <a:solidFill>
                  <a:srgbClr val="00B0F0"/>
                </a:solidFill>
                <a:latin typeface="Times New Roman"/>
                <a:ea typeface="MS PGothic"/>
                <a:cs typeface="Times New Roman"/>
              </a:rPr>
              <a:t>DV (z) : -7.274mm </a:t>
            </a:r>
            <a:endParaRPr lang="en-US" sz="1600">
              <a:solidFill>
                <a:srgbClr val="00B0F0"/>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9A688AF5-364E-5EF0-2156-0E2A1469EC51}"/>
              </a:ext>
            </a:extLst>
          </p:cNvPr>
          <p:cNvCxnSpPr>
            <a:cxnSpLocks/>
          </p:cNvCxnSpPr>
          <p:nvPr/>
        </p:nvCxnSpPr>
        <p:spPr>
          <a:xfrm flipV="1">
            <a:off x="5961650" y="4148953"/>
            <a:ext cx="1602593" cy="89725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071AE96-8720-E357-66B3-CF2F4D5CEE63}"/>
              </a:ext>
            </a:extLst>
          </p:cNvPr>
          <p:cNvCxnSpPr>
            <a:cxnSpLocks/>
          </p:cNvCxnSpPr>
          <p:nvPr/>
        </p:nvCxnSpPr>
        <p:spPr>
          <a:xfrm flipH="1" flipV="1">
            <a:off x="8624580" y="4166504"/>
            <a:ext cx="1584563" cy="113993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C646130-73A6-56DA-9D07-F2322D6FFD82}"/>
              </a:ext>
            </a:extLst>
          </p:cNvPr>
          <p:cNvSpPr txBox="1"/>
          <p:nvPr/>
        </p:nvSpPr>
        <p:spPr>
          <a:xfrm>
            <a:off x="4371586" y="1002624"/>
            <a:ext cx="2128425" cy="1107996"/>
          </a:xfrm>
          <a:prstGeom prst="rect">
            <a:avLst/>
          </a:prstGeom>
          <a:solidFill>
            <a:schemeClr val="bg1"/>
          </a:solid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a:solidFill>
                  <a:srgbClr val="FF3399"/>
                </a:solidFill>
                <a:latin typeface="Times New Roman"/>
                <a:cs typeface="Times New Roman"/>
              </a:rPr>
              <a:t>Coordinate: </a:t>
            </a:r>
          </a:p>
          <a:p>
            <a:r>
              <a:rPr lang="en-US" sz="1600">
                <a:solidFill>
                  <a:srgbClr val="FF3399"/>
                </a:solidFill>
                <a:latin typeface="Times New Roman"/>
                <a:ea typeface="MS PGothic"/>
                <a:cs typeface="Times New Roman"/>
              </a:rPr>
              <a:t>ML (x) : -1.8 mm</a:t>
            </a:r>
            <a:endParaRPr lang="en-US" sz="1600">
              <a:solidFill>
                <a:srgbClr val="FF3399"/>
              </a:solidFill>
              <a:latin typeface="Times New Roman"/>
              <a:cs typeface="Times New Roman"/>
            </a:endParaRPr>
          </a:p>
          <a:p>
            <a:r>
              <a:rPr lang="en-US" sz="1600">
                <a:solidFill>
                  <a:srgbClr val="FF3399"/>
                </a:solidFill>
                <a:latin typeface="Times New Roman"/>
                <a:ea typeface="MS PGothic"/>
                <a:cs typeface="Times New Roman"/>
              </a:rPr>
              <a:t>AP (y) : 1.8 mm</a:t>
            </a:r>
          </a:p>
          <a:p>
            <a:r>
              <a:rPr lang="en-US" sz="1600">
                <a:solidFill>
                  <a:srgbClr val="FF3399"/>
                </a:solidFill>
                <a:latin typeface="Times New Roman"/>
                <a:ea typeface="MS PGothic"/>
                <a:cs typeface="Times New Roman"/>
              </a:rPr>
              <a:t>DV (z): -4 mm </a:t>
            </a:r>
            <a:endParaRPr lang="en-US" sz="2400">
              <a:solidFill>
                <a:srgbClr val="FF3399"/>
              </a:solidFill>
              <a:ea typeface="MS PGothic"/>
            </a:endParaRPr>
          </a:p>
        </p:txBody>
      </p:sp>
      <p:cxnSp>
        <p:nvCxnSpPr>
          <p:cNvPr id="23" name="Straight Arrow Connector 22">
            <a:extLst>
              <a:ext uri="{FF2B5EF4-FFF2-40B4-BE49-F238E27FC236}">
                <a16:creationId xmlns:a16="http://schemas.microsoft.com/office/drawing/2014/main" id="{40C264C0-D6C1-7A03-66F2-37013F820AF5}"/>
              </a:ext>
            </a:extLst>
          </p:cNvPr>
          <p:cNvCxnSpPr/>
          <p:nvPr/>
        </p:nvCxnSpPr>
        <p:spPr>
          <a:xfrm>
            <a:off x="6113547" y="1747213"/>
            <a:ext cx="1617895" cy="1375065"/>
          </a:xfrm>
          <a:prstGeom prst="straightConnector1">
            <a:avLst/>
          </a:prstGeom>
          <a:ln>
            <a:solidFill>
              <a:srgbClr val="FF339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2F9634E-CC1C-2524-B474-49D20A5E81C7}"/>
              </a:ext>
            </a:extLst>
          </p:cNvPr>
          <p:cNvCxnSpPr/>
          <p:nvPr/>
        </p:nvCxnSpPr>
        <p:spPr>
          <a:xfrm flipH="1">
            <a:off x="8467494" y="2399034"/>
            <a:ext cx="1207644" cy="687533"/>
          </a:xfrm>
          <a:prstGeom prst="straightConnector1">
            <a:avLst/>
          </a:prstGeom>
          <a:ln>
            <a:solidFill>
              <a:srgbClr val="FF3399"/>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DBE5B81-2FA6-EF00-614C-EA9333D50D71}"/>
              </a:ext>
            </a:extLst>
          </p:cNvPr>
          <p:cNvSpPr txBox="1"/>
          <p:nvPr/>
        </p:nvSpPr>
        <p:spPr>
          <a:xfrm>
            <a:off x="9459581" y="5253465"/>
            <a:ext cx="2696633" cy="1323439"/>
          </a:xfrm>
          <a:prstGeom prst="rect">
            <a:avLst/>
          </a:prstGeom>
          <a:solidFill>
            <a:schemeClr val="bg1"/>
          </a:solidFill>
        </p:spPr>
        <p:txBody>
          <a:bodyPr wrap="square">
            <a:spAutoFit/>
          </a:bodyPr>
          <a:lstStyle/>
          <a:p>
            <a:r>
              <a:rPr lang="en-US" sz="1600">
                <a:solidFill>
                  <a:srgbClr val="00B0F0"/>
                </a:solidFill>
                <a:latin typeface="Times New Roman"/>
                <a:ea typeface="MS PGothic"/>
                <a:cs typeface="Times New Roman"/>
              </a:rPr>
              <a:t>Target: </a:t>
            </a:r>
            <a:r>
              <a:rPr lang="en-US" sz="1600" err="1">
                <a:solidFill>
                  <a:srgbClr val="00B0F0"/>
                </a:solidFill>
                <a:latin typeface="Times New Roman"/>
                <a:ea typeface="MS PGothic"/>
                <a:cs typeface="Times New Roman"/>
              </a:rPr>
              <a:t>SNPc</a:t>
            </a:r>
            <a:endParaRPr lang="en-US" sz="1600">
              <a:solidFill>
                <a:srgbClr val="00B0F0"/>
              </a:solidFill>
              <a:latin typeface="Times New Roman"/>
              <a:ea typeface="MS PGothic"/>
              <a:cs typeface="Times New Roman"/>
            </a:endParaRPr>
          </a:p>
          <a:p>
            <a:r>
              <a:rPr lang="en-US" sz="1600">
                <a:solidFill>
                  <a:srgbClr val="00B0F0"/>
                </a:solidFill>
                <a:latin typeface="Times New Roman"/>
                <a:ea typeface="MS PGothic"/>
                <a:cs typeface="Times New Roman"/>
              </a:rPr>
              <a:t>Coordinate: </a:t>
            </a:r>
          </a:p>
          <a:p>
            <a:r>
              <a:rPr lang="en-US" sz="1600">
                <a:solidFill>
                  <a:srgbClr val="00B0F0"/>
                </a:solidFill>
                <a:latin typeface="Times New Roman"/>
                <a:ea typeface="MS PGothic"/>
                <a:cs typeface="Times New Roman"/>
              </a:rPr>
              <a:t>ML (x):2.829 mm</a:t>
            </a:r>
            <a:endParaRPr lang="en-US" sz="1600">
              <a:solidFill>
                <a:srgbClr val="00B0F0"/>
              </a:solidFill>
            </a:endParaRPr>
          </a:p>
          <a:p>
            <a:r>
              <a:rPr lang="en-US" sz="1600">
                <a:solidFill>
                  <a:srgbClr val="00B0F0"/>
                </a:solidFill>
                <a:latin typeface="Times New Roman"/>
                <a:ea typeface="MS PGothic"/>
                <a:cs typeface="Times New Roman"/>
              </a:rPr>
              <a:t>AP (y): -4.629mm</a:t>
            </a:r>
          </a:p>
          <a:p>
            <a:r>
              <a:rPr lang="en-US" sz="1600">
                <a:solidFill>
                  <a:srgbClr val="00B0F0"/>
                </a:solidFill>
                <a:latin typeface="Times New Roman"/>
                <a:ea typeface="MS PGothic"/>
                <a:cs typeface="Times New Roman"/>
              </a:rPr>
              <a:t>DV (z) : -7.274mm </a:t>
            </a:r>
            <a:endParaRPr lang="en-US" sz="1600">
              <a:solidFill>
                <a:srgbClr val="00B0F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C0348F9-140A-7419-9F50-8D7AD22CE4C1}"/>
              </a:ext>
            </a:extLst>
          </p:cNvPr>
          <p:cNvSpPr txBox="1"/>
          <p:nvPr/>
        </p:nvSpPr>
        <p:spPr>
          <a:xfrm>
            <a:off x="10085290" y="1747213"/>
            <a:ext cx="2128425" cy="1107996"/>
          </a:xfrm>
          <a:prstGeom prst="rect">
            <a:avLst/>
          </a:prstGeom>
          <a:solidFill>
            <a:schemeClr val="bg1"/>
          </a:solid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a:solidFill>
                  <a:srgbClr val="FF3399"/>
                </a:solidFill>
                <a:latin typeface="Times New Roman"/>
                <a:cs typeface="Times New Roman"/>
              </a:rPr>
              <a:t>Coordinate: </a:t>
            </a:r>
          </a:p>
          <a:p>
            <a:r>
              <a:rPr lang="en-US" sz="1600">
                <a:solidFill>
                  <a:srgbClr val="FF3399"/>
                </a:solidFill>
                <a:latin typeface="Times New Roman"/>
                <a:ea typeface="MS PGothic"/>
                <a:cs typeface="Times New Roman"/>
              </a:rPr>
              <a:t>ML (x) : -1.8 mm</a:t>
            </a:r>
            <a:endParaRPr lang="en-US" sz="1600">
              <a:solidFill>
                <a:srgbClr val="FF3399"/>
              </a:solidFill>
              <a:latin typeface="Times New Roman"/>
              <a:cs typeface="Times New Roman"/>
            </a:endParaRPr>
          </a:p>
          <a:p>
            <a:r>
              <a:rPr lang="en-US" sz="1600">
                <a:solidFill>
                  <a:srgbClr val="FF3399"/>
                </a:solidFill>
                <a:latin typeface="Times New Roman"/>
                <a:ea typeface="MS PGothic"/>
                <a:cs typeface="Times New Roman"/>
              </a:rPr>
              <a:t>AP (y) : 1.8 mm</a:t>
            </a:r>
          </a:p>
          <a:p>
            <a:r>
              <a:rPr lang="en-US" sz="1600">
                <a:solidFill>
                  <a:srgbClr val="FF3399"/>
                </a:solidFill>
                <a:latin typeface="Times New Roman"/>
                <a:ea typeface="MS PGothic"/>
                <a:cs typeface="Times New Roman"/>
              </a:rPr>
              <a:t>DV (z): -4 mm </a:t>
            </a:r>
            <a:endParaRPr lang="en-US" sz="1600">
              <a:solidFill>
                <a:srgbClr val="FF3399"/>
              </a:solidFill>
              <a:ea typeface="MS PGothic"/>
            </a:endParaRPr>
          </a:p>
        </p:txBody>
      </p:sp>
      <p:sp>
        <p:nvSpPr>
          <p:cNvPr id="14" name="Oval 13">
            <a:extLst>
              <a:ext uri="{FF2B5EF4-FFF2-40B4-BE49-F238E27FC236}">
                <a16:creationId xmlns:a16="http://schemas.microsoft.com/office/drawing/2014/main" id="{E1B1B603-DCA7-C46E-5643-514EC0EB7B90}"/>
              </a:ext>
            </a:extLst>
          </p:cNvPr>
          <p:cNvSpPr/>
          <p:nvPr/>
        </p:nvSpPr>
        <p:spPr>
          <a:xfrm>
            <a:off x="7776218" y="3087843"/>
            <a:ext cx="71717" cy="79687"/>
          </a:xfrm>
          <a:prstGeom prst="ellipse">
            <a:avLst/>
          </a:prstGeom>
          <a:solidFill>
            <a:srgbClr val="FF3399"/>
          </a:solidFill>
          <a:ln>
            <a:solidFill>
              <a:srgbClr val="FF339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E2E2D30B-C0F7-4A8B-3EC3-5E7BC5287E3B}"/>
              </a:ext>
            </a:extLst>
          </p:cNvPr>
          <p:cNvSpPr/>
          <p:nvPr/>
        </p:nvSpPr>
        <p:spPr>
          <a:xfrm>
            <a:off x="8323678" y="3087843"/>
            <a:ext cx="71717" cy="79687"/>
          </a:xfrm>
          <a:prstGeom prst="ellipse">
            <a:avLst/>
          </a:prstGeom>
          <a:solidFill>
            <a:srgbClr val="FF3399"/>
          </a:solidFill>
          <a:ln>
            <a:solidFill>
              <a:srgbClr val="FF339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CC16F852-1562-583C-72FA-7767C632EE83}"/>
              </a:ext>
            </a:extLst>
          </p:cNvPr>
          <p:cNvSpPr/>
          <p:nvPr/>
        </p:nvSpPr>
        <p:spPr>
          <a:xfrm>
            <a:off x="8042931" y="3349314"/>
            <a:ext cx="71717" cy="79687"/>
          </a:xfrm>
          <a:prstGeom prst="ellipse">
            <a:avLst/>
          </a:prstGeom>
          <a:solidFill>
            <a:srgbClr val="FFC000"/>
          </a:solidFill>
          <a:ln>
            <a:solidFill>
              <a:srgbClr val="FFC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97AF34F6-1901-944C-D68D-04EC22D2EF48}"/>
              </a:ext>
            </a:extLst>
          </p:cNvPr>
          <p:cNvSpPr/>
          <p:nvPr/>
        </p:nvSpPr>
        <p:spPr>
          <a:xfrm>
            <a:off x="7609556" y="4069266"/>
            <a:ext cx="71717" cy="79687"/>
          </a:xfrm>
          <a:prstGeom prst="ellipse">
            <a:avLst/>
          </a:prstGeom>
          <a:solidFill>
            <a:srgbClr val="00B0F0"/>
          </a:solid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7DBE625F-F15C-E04A-FE3B-27ECC5F852F3}"/>
              </a:ext>
            </a:extLst>
          </p:cNvPr>
          <p:cNvSpPr/>
          <p:nvPr/>
        </p:nvSpPr>
        <p:spPr>
          <a:xfrm>
            <a:off x="8477156" y="4069265"/>
            <a:ext cx="71717" cy="79687"/>
          </a:xfrm>
          <a:prstGeom prst="ellipse">
            <a:avLst/>
          </a:prstGeom>
          <a:solidFill>
            <a:srgbClr val="00B0F0"/>
          </a:solid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0778D43C-A947-8659-7788-38EC92197117}"/>
              </a:ext>
            </a:extLst>
          </p:cNvPr>
          <p:cNvSpPr txBox="1"/>
          <p:nvPr/>
        </p:nvSpPr>
        <p:spPr>
          <a:xfrm>
            <a:off x="914400" y="2301210"/>
            <a:ext cx="2258291" cy="2308324"/>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Used hole from pervious experiment and matched its position on the right hemisphere</a:t>
            </a:r>
          </a:p>
        </p:txBody>
      </p:sp>
    </p:spTree>
    <p:extLst>
      <p:ext uri="{BB962C8B-B14F-4D97-AF65-F5344CB8AC3E}">
        <p14:creationId xmlns:p14="http://schemas.microsoft.com/office/powerpoint/2010/main" val="314104364"/>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91CF1A-9C54-4B0E-4C9F-13640CF9F10E}"/>
              </a:ext>
            </a:extLst>
          </p:cNvPr>
          <p:cNvGrpSpPr/>
          <p:nvPr/>
        </p:nvGrpSpPr>
        <p:grpSpPr>
          <a:xfrm>
            <a:off x="290176" y="824568"/>
            <a:ext cx="6313824" cy="4427413"/>
            <a:chOff x="364952" y="1001909"/>
            <a:chExt cx="4735368" cy="3320560"/>
          </a:xfrm>
        </p:grpSpPr>
        <p:pic>
          <p:nvPicPr>
            <p:cNvPr id="5" name="Picture 4" descr="A diagram of a circuit board&#10;&#10;Description automatically generated">
              <a:extLst>
                <a:ext uri="{FF2B5EF4-FFF2-40B4-BE49-F238E27FC236}">
                  <a16:creationId xmlns:a16="http://schemas.microsoft.com/office/drawing/2014/main" id="{BE60BD5C-D3C4-AC9C-102C-D3C3C6E04DA6}"/>
                </a:ext>
              </a:extLst>
            </p:cNvPr>
            <p:cNvPicPr>
              <a:picLocks noChangeAspect="1"/>
            </p:cNvPicPr>
            <p:nvPr/>
          </p:nvPicPr>
          <p:blipFill>
            <a:blip r:embed="rId3"/>
            <a:stretch>
              <a:fillRect/>
            </a:stretch>
          </p:blipFill>
          <p:spPr>
            <a:xfrm>
              <a:off x="364952" y="1001909"/>
              <a:ext cx="4735368" cy="3320560"/>
            </a:xfrm>
            <a:prstGeom prst="rect">
              <a:avLst/>
            </a:prstGeom>
          </p:spPr>
        </p:pic>
        <p:sp>
          <p:nvSpPr>
            <p:cNvPr id="6" name="Rectangle 5">
              <a:extLst>
                <a:ext uri="{FF2B5EF4-FFF2-40B4-BE49-F238E27FC236}">
                  <a16:creationId xmlns:a16="http://schemas.microsoft.com/office/drawing/2014/main" id="{CD7F3B53-F81D-519D-8BB8-091FC475D9D3}"/>
                </a:ext>
              </a:extLst>
            </p:cNvPr>
            <p:cNvSpPr/>
            <p:nvPr/>
          </p:nvSpPr>
          <p:spPr>
            <a:xfrm>
              <a:off x="3027680" y="1330960"/>
              <a:ext cx="995680" cy="37592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aphicFrame>
        <p:nvGraphicFramePr>
          <p:cNvPr id="11" name="Table 10">
            <a:extLst>
              <a:ext uri="{FF2B5EF4-FFF2-40B4-BE49-F238E27FC236}">
                <a16:creationId xmlns:a16="http://schemas.microsoft.com/office/drawing/2014/main" id="{965261C7-3DBC-88A3-4796-58FF19E726B7}"/>
              </a:ext>
            </a:extLst>
          </p:cNvPr>
          <p:cNvGraphicFramePr>
            <a:graphicFrameLocks noGrp="1"/>
          </p:cNvGraphicFramePr>
          <p:nvPr/>
        </p:nvGraphicFramePr>
        <p:xfrm>
          <a:off x="6096000" y="2716453"/>
          <a:ext cx="5587999" cy="2346960"/>
        </p:xfrm>
        <a:graphic>
          <a:graphicData uri="http://schemas.openxmlformats.org/drawingml/2006/table">
            <a:tbl>
              <a:tblPr firstRow="1" bandRow="1">
                <a:tableStyleId>{5C22544A-7EE6-4342-B048-85BDC9FD1C3A}</a:tableStyleId>
              </a:tblPr>
              <a:tblGrid>
                <a:gridCol w="1080153">
                  <a:extLst>
                    <a:ext uri="{9D8B030D-6E8A-4147-A177-3AD203B41FA5}">
                      <a16:colId xmlns:a16="http://schemas.microsoft.com/office/drawing/2014/main" val="54601142"/>
                    </a:ext>
                  </a:extLst>
                </a:gridCol>
                <a:gridCol w="735100">
                  <a:extLst>
                    <a:ext uri="{9D8B030D-6E8A-4147-A177-3AD203B41FA5}">
                      <a16:colId xmlns:a16="http://schemas.microsoft.com/office/drawing/2014/main" val="727206545"/>
                    </a:ext>
                  </a:extLst>
                </a:gridCol>
                <a:gridCol w="1016000">
                  <a:extLst>
                    <a:ext uri="{9D8B030D-6E8A-4147-A177-3AD203B41FA5}">
                      <a16:colId xmlns:a16="http://schemas.microsoft.com/office/drawing/2014/main" val="2716861717"/>
                    </a:ext>
                  </a:extLst>
                </a:gridCol>
                <a:gridCol w="822113">
                  <a:extLst>
                    <a:ext uri="{9D8B030D-6E8A-4147-A177-3AD203B41FA5}">
                      <a16:colId xmlns:a16="http://schemas.microsoft.com/office/drawing/2014/main" val="744069561"/>
                    </a:ext>
                  </a:extLst>
                </a:gridCol>
                <a:gridCol w="1934633">
                  <a:extLst>
                    <a:ext uri="{9D8B030D-6E8A-4147-A177-3AD203B41FA5}">
                      <a16:colId xmlns:a16="http://schemas.microsoft.com/office/drawing/2014/main" val="2948068327"/>
                    </a:ext>
                  </a:extLst>
                </a:gridCol>
              </a:tblGrid>
              <a:tr h="1188720">
                <a:tc>
                  <a:txBody>
                    <a:bodyPr/>
                    <a:lstStyle/>
                    <a:p>
                      <a:pPr algn="ctr"/>
                      <a:r>
                        <a:rPr lang="en-US" altLang="zh-CN" sz="1600"/>
                        <a:t>Options</a:t>
                      </a:r>
                      <a:endParaRPr lang="en-US" sz="1600"/>
                    </a:p>
                  </a:txBody>
                  <a:tcPr anchor="ctr"/>
                </a:tc>
                <a:tc>
                  <a:txBody>
                    <a:bodyPr/>
                    <a:lstStyle/>
                    <a:p>
                      <a:pPr algn="ctr"/>
                      <a:r>
                        <a:rPr lang="en-US" sz="1600"/>
                        <a:t>AMP BW (Hz)</a:t>
                      </a:r>
                    </a:p>
                  </a:txBody>
                  <a:tcPr anchor="ctr"/>
                </a:tc>
                <a:tc>
                  <a:txBody>
                    <a:bodyPr/>
                    <a:lstStyle/>
                    <a:p>
                      <a:pPr algn="ctr"/>
                      <a:r>
                        <a:rPr lang="en-US" sz="1600"/>
                        <a:t>No of channel</a:t>
                      </a:r>
                    </a:p>
                  </a:txBody>
                  <a:tcPr anchor="ctr"/>
                </a:tc>
                <a:tc>
                  <a:txBody>
                    <a:bodyPr/>
                    <a:lstStyle/>
                    <a:p>
                      <a:pPr algn="ctr"/>
                      <a:r>
                        <a:rPr lang="en-US" sz="1600"/>
                        <a:t>Notch</a:t>
                      </a:r>
                    </a:p>
                  </a:txBody>
                  <a:tcPr anchor="ctr"/>
                </a:tc>
                <a:tc>
                  <a:txBody>
                    <a:bodyPr/>
                    <a:lstStyle/>
                    <a:p>
                      <a:pPr algn="ctr"/>
                      <a:r>
                        <a:rPr lang="en-US" sz="1600"/>
                        <a:t>Ref</a:t>
                      </a:r>
                    </a:p>
                  </a:txBody>
                  <a:tcPr anchor="ctr"/>
                </a:tc>
                <a:extLst>
                  <a:ext uri="{0D108BD9-81ED-4DB2-BD59-A6C34878D82A}">
                    <a16:rowId xmlns:a16="http://schemas.microsoft.com/office/drawing/2014/main" val="1246352435"/>
                  </a:ext>
                </a:extLst>
              </a:tr>
              <a:tr h="579120">
                <a:tc>
                  <a:txBody>
                    <a:bodyPr/>
                    <a:lstStyle/>
                    <a:p>
                      <a:pPr algn="ctr"/>
                      <a:r>
                        <a:rPr lang="en-US" sz="1600"/>
                        <a:t>1</a:t>
                      </a:r>
                    </a:p>
                  </a:txBody>
                  <a:tcPr anchor="ctr"/>
                </a:tc>
                <a:tc>
                  <a:txBody>
                    <a:bodyPr/>
                    <a:lstStyle/>
                    <a:p>
                      <a:pPr algn="ctr"/>
                      <a:r>
                        <a:rPr lang="en-US" sz="1600"/>
                        <a:t>0.5-100</a:t>
                      </a:r>
                    </a:p>
                  </a:txBody>
                  <a:tcPr anchor="ctr"/>
                </a:tc>
                <a:tc>
                  <a:txBody>
                    <a:bodyPr/>
                    <a:lstStyle/>
                    <a:p>
                      <a:pPr algn="ctr"/>
                      <a:r>
                        <a:rPr lang="en-US" sz="1600"/>
                        <a:t>4</a:t>
                      </a:r>
                    </a:p>
                  </a:txBody>
                  <a:tcPr anchor="ctr"/>
                </a:tc>
                <a:tc>
                  <a:txBody>
                    <a:bodyPr/>
                    <a:lstStyle/>
                    <a:p>
                      <a:pPr algn="ctr"/>
                      <a:r>
                        <a:rPr lang="en-US" sz="1600"/>
                        <a:t>60Hz</a:t>
                      </a:r>
                    </a:p>
                  </a:txBody>
                  <a:tcPr anchor="ctr"/>
                </a:tc>
                <a:tc>
                  <a:txBody>
                    <a:bodyPr/>
                    <a:lstStyle/>
                    <a:p>
                      <a:pPr algn="ctr"/>
                      <a:r>
                        <a:rPr lang="en-US" sz="1600"/>
                        <a:t>Hardware (short to gnd and subskin)</a:t>
                      </a:r>
                    </a:p>
                  </a:txBody>
                  <a:tcPr anchor="ctr"/>
                </a:tc>
                <a:extLst>
                  <a:ext uri="{0D108BD9-81ED-4DB2-BD59-A6C34878D82A}">
                    <a16:rowId xmlns:a16="http://schemas.microsoft.com/office/drawing/2014/main" val="992018648"/>
                  </a:ext>
                </a:extLst>
              </a:tr>
              <a:tr h="579120">
                <a:tc>
                  <a:txBody>
                    <a:bodyPr/>
                    <a:lstStyle/>
                    <a:p>
                      <a:pPr algn="ctr"/>
                      <a:r>
                        <a:rPr lang="en-US" sz="1600"/>
                        <a:t>2</a:t>
                      </a:r>
                    </a:p>
                  </a:txBody>
                  <a:tcPr anchor="ctr"/>
                </a:tc>
                <a:tc>
                  <a:txBody>
                    <a:bodyPr/>
                    <a:lstStyle/>
                    <a:p>
                      <a:pPr algn="ctr"/>
                      <a:r>
                        <a:rPr lang="en-US" sz="1600"/>
                        <a:t>0.5-100</a:t>
                      </a:r>
                    </a:p>
                  </a:txBody>
                  <a:tcPr anchor="ctr"/>
                </a:tc>
                <a:tc>
                  <a:txBody>
                    <a:bodyPr/>
                    <a:lstStyle/>
                    <a:p>
                      <a:pPr algn="ctr"/>
                      <a:r>
                        <a:rPr lang="en-US" sz="1600"/>
                        <a:t>4</a:t>
                      </a:r>
                    </a:p>
                  </a:txBody>
                  <a:tcPr anchor="ctr"/>
                </a:tc>
                <a:tc>
                  <a:txBody>
                    <a:bodyPr/>
                    <a:lstStyle/>
                    <a:p>
                      <a:pPr algn="ctr"/>
                      <a:r>
                        <a:rPr lang="en-US" sz="1600"/>
                        <a:t>60Hz</a:t>
                      </a:r>
                    </a:p>
                  </a:txBody>
                  <a:tcPr anchor="ctr"/>
                </a:tc>
                <a:tc>
                  <a:txBody>
                    <a:bodyPr/>
                    <a:lstStyle/>
                    <a:p>
                      <a:pPr algn="ctr"/>
                      <a:r>
                        <a:rPr lang="en-US" sz="1600"/>
                        <a:t>Average</a:t>
                      </a:r>
                    </a:p>
                  </a:txBody>
                  <a:tcPr anchor="ctr"/>
                </a:tc>
                <a:extLst>
                  <a:ext uri="{0D108BD9-81ED-4DB2-BD59-A6C34878D82A}">
                    <a16:rowId xmlns:a16="http://schemas.microsoft.com/office/drawing/2014/main" val="1449288721"/>
                  </a:ext>
                </a:extLst>
              </a:tr>
            </a:tbl>
          </a:graphicData>
        </a:graphic>
      </p:graphicFrame>
      <p:sp>
        <p:nvSpPr>
          <p:cNvPr id="14" name="TextBox 13">
            <a:extLst>
              <a:ext uri="{FF2B5EF4-FFF2-40B4-BE49-F238E27FC236}">
                <a16:creationId xmlns:a16="http://schemas.microsoft.com/office/drawing/2014/main" id="{543B0D92-D00B-9A3F-D501-1B5338F9EC6E}"/>
              </a:ext>
            </a:extLst>
          </p:cNvPr>
          <p:cNvSpPr txBox="1"/>
          <p:nvPr/>
        </p:nvSpPr>
        <p:spPr>
          <a:xfrm>
            <a:off x="161463" y="5371349"/>
            <a:ext cx="4787831" cy="830997"/>
          </a:xfrm>
          <a:prstGeom prst="rect">
            <a:avLst/>
          </a:prstGeom>
          <a:noFill/>
        </p:spPr>
        <p:txBody>
          <a:bodyPr wrap="square">
            <a:spAutoFit/>
          </a:bodyPr>
          <a:lstStyle/>
          <a:p>
            <a:r>
              <a:rPr lang="en-US" sz="2400">
                <a:latin typeface="Times New Roman"/>
                <a:ea typeface="MS PGothic"/>
              </a:rPr>
              <a:t>Ch13 – Ch 19 are connected</a:t>
            </a:r>
            <a:endParaRPr lang="en-US" sz="2400">
              <a:latin typeface="Times New Roman"/>
            </a:endParaRPr>
          </a:p>
          <a:p>
            <a:pPr algn="l"/>
            <a:r>
              <a:rPr lang="en-US" sz="2400">
                <a:latin typeface="Times New Roman"/>
              </a:rPr>
              <a:t>Only 19 17 16 14 13 are used</a:t>
            </a:r>
          </a:p>
        </p:txBody>
      </p:sp>
      <p:pic>
        <p:nvPicPr>
          <p:cNvPr id="16" name="Picture 15">
            <a:extLst>
              <a:ext uri="{FF2B5EF4-FFF2-40B4-BE49-F238E27FC236}">
                <a16:creationId xmlns:a16="http://schemas.microsoft.com/office/drawing/2014/main" id="{925C0C0B-9190-CA9A-E40B-8ED9640B7C8B}"/>
              </a:ext>
            </a:extLst>
          </p:cNvPr>
          <p:cNvPicPr>
            <a:picLocks noChangeAspect="1"/>
          </p:cNvPicPr>
          <p:nvPr/>
        </p:nvPicPr>
        <p:blipFill>
          <a:blip r:embed="rId4"/>
          <a:stretch>
            <a:fillRect/>
          </a:stretch>
        </p:blipFill>
        <p:spPr>
          <a:xfrm>
            <a:off x="5987764" y="475949"/>
            <a:ext cx="3451797" cy="2075935"/>
          </a:xfrm>
          <a:prstGeom prst="rect">
            <a:avLst/>
          </a:prstGeom>
        </p:spPr>
      </p:pic>
      <p:sp>
        <p:nvSpPr>
          <p:cNvPr id="18" name="TextBox 17">
            <a:extLst>
              <a:ext uri="{FF2B5EF4-FFF2-40B4-BE49-F238E27FC236}">
                <a16:creationId xmlns:a16="http://schemas.microsoft.com/office/drawing/2014/main" id="{1881F3A3-AD50-F617-60EB-D53702AF7424}"/>
              </a:ext>
            </a:extLst>
          </p:cNvPr>
          <p:cNvSpPr txBox="1"/>
          <p:nvPr/>
        </p:nvSpPr>
        <p:spPr>
          <a:xfrm>
            <a:off x="5925136" y="1864581"/>
            <a:ext cx="1357728" cy="666977"/>
          </a:xfrm>
          <a:prstGeom prst="rect">
            <a:avLst/>
          </a:prstGeom>
          <a:noFill/>
        </p:spPr>
        <p:txBody>
          <a:bodyPr wrap="square">
            <a:spAutoFit/>
          </a:bodyPr>
          <a:lstStyle/>
          <a:p>
            <a:r>
              <a:rPr lang="en-US" altLang="zh-CN" sz="1867">
                <a:latin typeface="Times New Roman"/>
                <a:ea typeface="MS PGothic"/>
              </a:rPr>
              <a:t>Final settings</a:t>
            </a:r>
            <a:endParaRPr lang="en-US" sz="1867"/>
          </a:p>
        </p:txBody>
      </p:sp>
      <p:sp>
        <p:nvSpPr>
          <p:cNvPr id="19" name="TextBox 18">
            <a:extLst>
              <a:ext uri="{FF2B5EF4-FFF2-40B4-BE49-F238E27FC236}">
                <a16:creationId xmlns:a16="http://schemas.microsoft.com/office/drawing/2014/main" id="{12865993-2A6A-38D7-DE1F-48882FAD289E}"/>
              </a:ext>
            </a:extLst>
          </p:cNvPr>
          <p:cNvSpPr txBox="1"/>
          <p:nvPr/>
        </p:nvSpPr>
        <p:spPr>
          <a:xfrm>
            <a:off x="5428762" y="5430663"/>
            <a:ext cx="6552349" cy="461665"/>
          </a:xfrm>
          <a:prstGeom prst="rect">
            <a:avLst/>
          </a:prstGeom>
          <a:noFill/>
        </p:spPr>
        <p:txBody>
          <a:bodyPr wrap="square">
            <a:spAutoFit/>
          </a:bodyPr>
          <a:lstStyle/>
          <a:p>
            <a:pPr algn="l"/>
            <a:r>
              <a:rPr lang="en-US" sz="2400">
                <a:latin typeface="Times New Roman"/>
              </a:rPr>
              <a:t>Chassis gnd to signal gnd and then to the earth gnd</a:t>
            </a:r>
          </a:p>
        </p:txBody>
      </p:sp>
      <p:pic>
        <p:nvPicPr>
          <p:cNvPr id="20" name="Picture 19">
            <a:extLst>
              <a:ext uri="{FF2B5EF4-FFF2-40B4-BE49-F238E27FC236}">
                <a16:creationId xmlns:a16="http://schemas.microsoft.com/office/drawing/2014/main" id="{DE7A548E-163F-0CFC-1FCE-F9AAC669CC08}"/>
              </a:ext>
            </a:extLst>
          </p:cNvPr>
          <p:cNvPicPr>
            <a:picLocks noChangeAspect="1"/>
          </p:cNvPicPr>
          <p:nvPr/>
        </p:nvPicPr>
        <p:blipFill>
          <a:blip r:embed="rId5"/>
          <a:stretch>
            <a:fillRect/>
          </a:stretch>
        </p:blipFill>
        <p:spPr>
          <a:xfrm>
            <a:off x="9489038" y="598159"/>
            <a:ext cx="2589647" cy="1989451"/>
          </a:xfrm>
          <a:prstGeom prst="rect">
            <a:avLst/>
          </a:prstGeom>
        </p:spPr>
      </p:pic>
      <p:sp>
        <p:nvSpPr>
          <p:cNvPr id="21" name="TextBox 20">
            <a:extLst>
              <a:ext uri="{FF2B5EF4-FFF2-40B4-BE49-F238E27FC236}">
                <a16:creationId xmlns:a16="http://schemas.microsoft.com/office/drawing/2014/main" id="{454BBF6B-F66F-AC61-4A37-D63A0BA3A353}"/>
              </a:ext>
            </a:extLst>
          </p:cNvPr>
          <p:cNvSpPr txBox="1"/>
          <p:nvPr/>
        </p:nvSpPr>
        <p:spPr>
          <a:xfrm>
            <a:off x="9483683" y="1902693"/>
            <a:ext cx="1154936" cy="666977"/>
          </a:xfrm>
          <a:prstGeom prst="rect">
            <a:avLst/>
          </a:prstGeom>
          <a:noFill/>
        </p:spPr>
        <p:txBody>
          <a:bodyPr wrap="square">
            <a:spAutoFit/>
          </a:bodyPr>
          <a:lstStyle/>
          <a:p>
            <a:r>
              <a:rPr lang="en-US" altLang="zh-CN" sz="1867">
                <a:latin typeface="Times New Roman"/>
                <a:ea typeface="MS PGothic"/>
              </a:rPr>
              <a:t>Start settings</a:t>
            </a:r>
            <a:endParaRPr lang="en-US" sz="1867"/>
          </a:p>
        </p:txBody>
      </p:sp>
      <p:sp>
        <p:nvSpPr>
          <p:cNvPr id="24" name="TextBox 23">
            <a:extLst>
              <a:ext uri="{FF2B5EF4-FFF2-40B4-BE49-F238E27FC236}">
                <a16:creationId xmlns:a16="http://schemas.microsoft.com/office/drawing/2014/main" id="{7F8B18E0-16A4-424D-E420-1EDCC412B95D}"/>
              </a:ext>
            </a:extLst>
          </p:cNvPr>
          <p:cNvSpPr txBox="1"/>
          <p:nvPr/>
        </p:nvSpPr>
        <p:spPr>
          <a:xfrm>
            <a:off x="300747" y="763559"/>
            <a:ext cx="5096685" cy="379656"/>
          </a:xfrm>
          <a:prstGeom prst="rect">
            <a:avLst/>
          </a:prstGeom>
          <a:noFill/>
        </p:spPr>
        <p:txBody>
          <a:bodyPr wrap="square">
            <a:spAutoFit/>
          </a:bodyPr>
          <a:lstStyle/>
          <a:p>
            <a:r>
              <a:rPr lang="en-US" sz="1867" b="1">
                <a:cs typeface="Calibri"/>
              </a:rPr>
              <a:t>Objective: Setup of INTAN system </a:t>
            </a:r>
            <a:endParaRPr lang="en-US" sz="2667"/>
          </a:p>
        </p:txBody>
      </p:sp>
    </p:spTree>
    <p:extLst>
      <p:ext uri="{BB962C8B-B14F-4D97-AF65-F5344CB8AC3E}">
        <p14:creationId xmlns:p14="http://schemas.microsoft.com/office/powerpoint/2010/main" val="1335596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CFD20-8AB2-FCC7-5D67-D251BA3A9E25}"/>
              </a:ext>
            </a:extLst>
          </p:cNvPr>
          <p:cNvSpPr txBox="1"/>
          <p:nvPr/>
        </p:nvSpPr>
        <p:spPr>
          <a:xfrm>
            <a:off x="300747" y="763559"/>
            <a:ext cx="5096685" cy="379656"/>
          </a:xfrm>
          <a:prstGeom prst="rect">
            <a:avLst/>
          </a:prstGeom>
          <a:noFill/>
        </p:spPr>
        <p:txBody>
          <a:bodyPr wrap="square">
            <a:spAutoFit/>
          </a:bodyPr>
          <a:lstStyle/>
          <a:p>
            <a:r>
              <a:rPr lang="en-US" sz="1867" b="1">
                <a:cs typeface="Calibri"/>
              </a:rPr>
              <a:t>Objective: Setup of INTAN system </a:t>
            </a:r>
            <a:endParaRPr lang="en-US" sz="2667"/>
          </a:p>
        </p:txBody>
      </p:sp>
      <p:grpSp>
        <p:nvGrpSpPr>
          <p:cNvPr id="5" name="Group 4">
            <a:extLst>
              <a:ext uri="{FF2B5EF4-FFF2-40B4-BE49-F238E27FC236}">
                <a16:creationId xmlns:a16="http://schemas.microsoft.com/office/drawing/2014/main" id="{E65CB594-3600-AC91-D273-0C48A3770621}"/>
              </a:ext>
            </a:extLst>
          </p:cNvPr>
          <p:cNvGrpSpPr/>
          <p:nvPr/>
        </p:nvGrpSpPr>
        <p:grpSpPr>
          <a:xfrm>
            <a:off x="243343" y="1161922"/>
            <a:ext cx="7948363" cy="1454264"/>
            <a:chOff x="401221" y="4047515"/>
            <a:chExt cx="6124958" cy="1090698"/>
          </a:xfrm>
        </p:grpSpPr>
        <p:pic>
          <p:nvPicPr>
            <p:cNvPr id="6" name="Picture 5" descr="A close-up of wires attached to a green circuit board&#10;&#10;Description automatically generated">
              <a:extLst>
                <a:ext uri="{FF2B5EF4-FFF2-40B4-BE49-F238E27FC236}">
                  <a16:creationId xmlns:a16="http://schemas.microsoft.com/office/drawing/2014/main" id="{FB43F509-CDCD-0ACC-196B-A79D118D5276}"/>
                </a:ext>
              </a:extLst>
            </p:cNvPr>
            <p:cNvPicPr>
              <a:picLocks noChangeAspect="1"/>
            </p:cNvPicPr>
            <p:nvPr/>
          </p:nvPicPr>
          <p:blipFill rotWithShape="1">
            <a:blip r:embed="rId3">
              <a:extLst>
                <a:ext uri="{28A0092B-C50C-407E-A947-70E740481C1C}">
                  <a14:useLocalDpi xmlns:a14="http://schemas.microsoft.com/office/drawing/2010/main" val="0"/>
                </a:ext>
              </a:extLst>
            </a:blip>
            <a:srcRect l="32109" t="20365" r="34962" b="7066"/>
            <a:stretch/>
          </p:blipFill>
          <p:spPr>
            <a:xfrm rot="5400000">
              <a:off x="2302978" y="3936346"/>
              <a:ext cx="813004" cy="1343120"/>
            </a:xfrm>
            <a:prstGeom prst="rect">
              <a:avLst/>
            </a:prstGeom>
          </p:spPr>
        </p:pic>
        <p:pic>
          <p:nvPicPr>
            <p:cNvPr id="7" name="Picture 6" descr="A diagram of a human body&#10;&#10;Description automatically generated">
              <a:extLst>
                <a:ext uri="{FF2B5EF4-FFF2-40B4-BE49-F238E27FC236}">
                  <a16:creationId xmlns:a16="http://schemas.microsoft.com/office/drawing/2014/main" id="{18F4EBB3-67CC-3256-6638-50A90B825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21" y="4152271"/>
              <a:ext cx="1394884" cy="985942"/>
            </a:xfrm>
            <a:prstGeom prst="rect">
              <a:avLst/>
            </a:prstGeom>
          </p:spPr>
        </p:pic>
        <p:sp>
          <p:nvSpPr>
            <p:cNvPr id="8" name="Arrow: Right 7">
              <a:extLst>
                <a:ext uri="{FF2B5EF4-FFF2-40B4-BE49-F238E27FC236}">
                  <a16:creationId xmlns:a16="http://schemas.microsoft.com/office/drawing/2014/main" id="{7BFBA198-AF63-7859-9A71-A0DD32FD1BD2}"/>
                </a:ext>
              </a:extLst>
            </p:cNvPr>
            <p:cNvSpPr/>
            <p:nvPr/>
          </p:nvSpPr>
          <p:spPr>
            <a:xfrm>
              <a:off x="1792097" y="4553645"/>
              <a:ext cx="245823" cy="183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3C962650-B9C1-227B-4466-E07B6EC65265}"/>
                </a:ext>
              </a:extLst>
            </p:cNvPr>
            <p:cNvSpPr txBox="1"/>
            <p:nvPr/>
          </p:nvSpPr>
          <p:spPr>
            <a:xfrm>
              <a:off x="5523705" y="4373854"/>
              <a:ext cx="1002474" cy="346249"/>
            </a:xfrm>
            <a:prstGeom prst="rect">
              <a:avLst/>
            </a:prstGeom>
            <a:noFill/>
            <a:ln w="28575">
              <a:solidFill>
                <a:schemeClr val="accent1"/>
              </a:solidFill>
            </a:ln>
          </p:spPr>
          <p:txBody>
            <a:bodyPr wrap="square">
              <a:spAutoFit/>
            </a:bodyPr>
            <a:lstStyle/>
            <a:p>
              <a:pPr algn="ctr"/>
              <a:r>
                <a:rPr lang="en-US" sz="2400"/>
                <a:t>INTAN</a:t>
              </a:r>
            </a:p>
          </p:txBody>
        </p:sp>
        <p:sp>
          <p:nvSpPr>
            <p:cNvPr id="10" name="Arrow: Right 9">
              <a:extLst>
                <a:ext uri="{FF2B5EF4-FFF2-40B4-BE49-F238E27FC236}">
                  <a16:creationId xmlns:a16="http://schemas.microsoft.com/office/drawing/2014/main" id="{171EC5CC-F5CF-FB3B-DC13-23827C6ECDA5}"/>
                </a:ext>
              </a:extLst>
            </p:cNvPr>
            <p:cNvSpPr/>
            <p:nvPr/>
          </p:nvSpPr>
          <p:spPr>
            <a:xfrm>
              <a:off x="3428796" y="4536409"/>
              <a:ext cx="245823" cy="183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Arrow: Right 10">
              <a:extLst>
                <a:ext uri="{FF2B5EF4-FFF2-40B4-BE49-F238E27FC236}">
                  <a16:creationId xmlns:a16="http://schemas.microsoft.com/office/drawing/2014/main" id="{AF3BC4C3-4C98-4303-F164-ED53041E1970}"/>
                </a:ext>
              </a:extLst>
            </p:cNvPr>
            <p:cNvSpPr/>
            <p:nvPr/>
          </p:nvSpPr>
          <p:spPr>
            <a:xfrm>
              <a:off x="5236811" y="4467975"/>
              <a:ext cx="245823" cy="183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9B8E3305-7A66-A306-D41F-A891D063BCEE}"/>
                </a:ext>
              </a:extLst>
            </p:cNvPr>
            <p:cNvPicPr>
              <a:picLocks noChangeAspect="1"/>
            </p:cNvPicPr>
            <p:nvPr/>
          </p:nvPicPr>
          <p:blipFill rotWithShape="1">
            <a:blip r:embed="rId5"/>
            <a:srcRect r="32444" b="2488"/>
            <a:stretch/>
          </p:blipFill>
          <p:spPr>
            <a:xfrm rot="3412179">
              <a:off x="4075340" y="3914101"/>
              <a:ext cx="840920" cy="1107748"/>
            </a:xfrm>
            <a:prstGeom prst="rect">
              <a:avLst/>
            </a:prstGeom>
          </p:spPr>
        </p:pic>
      </p:grpSp>
      <p:sp>
        <p:nvSpPr>
          <p:cNvPr id="17" name="TextBox 16">
            <a:extLst>
              <a:ext uri="{FF2B5EF4-FFF2-40B4-BE49-F238E27FC236}">
                <a16:creationId xmlns:a16="http://schemas.microsoft.com/office/drawing/2014/main" id="{DCA29D08-DA53-3329-2184-8F8D1F59FCF8}"/>
              </a:ext>
            </a:extLst>
          </p:cNvPr>
          <p:cNvSpPr txBox="1"/>
          <p:nvPr/>
        </p:nvSpPr>
        <p:spPr>
          <a:xfrm>
            <a:off x="243343" y="2673998"/>
            <a:ext cx="6736248" cy="646331"/>
          </a:xfrm>
          <a:prstGeom prst="rect">
            <a:avLst/>
          </a:prstGeom>
          <a:noFill/>
        </p:spPr>
        <p:txBody>
          <a:bodyPr wrap="square">
            <a:spAutoFit/>
          </a:bodyPr>
          <a:lstStyle/>
          <a:p>
            <a:r>
              <a:rPr lang="en-US" altLang="zh-CN">
                <a:cs typeface="Calibri"/>
              </a:rPr>
              <a:t>Ref short to GND on headstage; and then inject to the rat skin (around neck)</a:t>
            </a:r>
            <a:endParaRPr lang="en-US" sz="2400"/>
          </a:p>
        </p:txBody>
      </p:sp>
      <p:graphicFrame>
        <p:nvGraphicFramePr>
          <p:cNvPr id="18" name="Table 17">
            <a:extLst>
              <a:ext uri="{FF2B5EF4-FFF2-40B4-BE49-F238E27FC236}">
                <a16:creationId xmlns:a16="http://schemas.microsoft.com/office/drawing/2014/main" id="{54C25FAC-15A6-DDD7-EFFD-B48BD567FEB8}"/>
              </a:ext>
            </a:extLst>
          </p:cNvPr>
          <p:cNvGraphicFramePr>
            <a:graphicFrameLocks noGrp="1"/>
          </p:cNvGraphicFramePr>
          <p:nvPr/>
        </p:nvGraphicFramePr>
        <p:xfrm>
          <a:off x="300747" y="4167119"/>
          <a:ext cx="7763838" cy="2230996"/>
        </p:xfrm>
        <a:graphic>
          <a:graphicData uri="http://schemas.openxmlformats.org/drawingml/2006/table">
            <a:tbl>
              <a:tblPr firstRow="1">
                <a:tableStyleId>{5C22544A-7EE6-4342-B048-85BDC9FD1C3A}</a:tableStyleId>
              </a:tblPr>
              <a:tblGrid>
                <a:gridCol w="1356447">
                  <a:extLst>
                    <a:ext uri="{9D8B030D-6E8A-4147-A177-3AD203B41FA5}">
                      <a16:colId xmlns:a16="http://schemas.microsoft.com/office/drawing/2014/main" val="3571584544"/>
                    </a:ext>
                  </a:extLst>
                </a:gridCol>
                <a:gridCol w="1107687">
                  <a:extLst>
                    <a:ext uri="{9D8B030D-6E8A-4147-A177-3AD203B41FA5}">
                      <a16:colId xmlns:a16="http://schemas.microsoft.com/office/drawing/2014/main" val="2803690819"/>
                    </a:ext>
                  </a:extLst>
                </a:gridCol>
                <a:gridCol w="1766568">
                  <a:extLst>
                    <a:ext uri="{9D8B030D-6E8A-4147-A177-3AD203B41FA5}">
                      <a16:colId xmlns:a16="http://schemas.microsoft.com/office/drawing/2014/main" val="2598617421"/>
                    </a:ext>
                  </a:extLst>
                </a:gridCol>
                <a:gridCol w="1766568">
                  <a:extLst>
                    <a:ext uri="{9D8B030D-6E8A-4147-A177-3AD203B41FA5}">
                      <a16:colId xmlns:a16="http://schemas.microsoft.com/office/drawing/2014/main" val="4261558724"/>
                    </a:ext>
                  </a:extLst>
                </a:gridCol>
                <a:gridCol w="1766568">
                  <a:extLst>
                    <a:ext uri="{9D8B030D-6E8A-4147-A177-3AD203B41FA5}">
                      <a16:colId xmlns:a16="http://schemas.microsoft.com/office/drawing/2014/main" val="2410320239"/>
                    </a:ext>
                  </a:extLst>
                </a:gridCol>
              </a:tblGrid>
              <a:tr h="423205">
                <a:tc>
                  <a:txBody>
                    <a:bodyPr/>
                    <a:lstStyle/>
                    <a:p>
                      <a:pPr algn="ctr" fontAlgn="ctr"/>
                      <a:r>
                        <a:rPr lang="en-US" sz="1200" b="0" i="0" u="none" strike="noStrike">
                          <a:solidFill>
                            <a:schemeClr val="bg1"/>
                          </a:solidFill>
                          <a:effectLst/>
                          <a:latin typeface="Calibri" panose="020F0502020204030204" pitchFamily="34" charset="0"/>
                        </a:rPr>
                        <a:t>Channel number</a:t>
                      </a:r>
                    </a:p>
                  </a:txBody>
                  <a:tcPr marL="4040" marR="4040" marT="4040" marB="0" anchor="ctr"/>
                </a:tc>
                <a:tc>
                  <a:txBody>
                    <a:bodyPr/>
                    <a:lstStyle/>
                    <a:p>
                      <a:pPr algn="ctr" fontAlgn="ctr"/>
                      <a:r>
                        <a:rPr lang="en-US" sz="1200" b="0" i="0" u="none" strike="noStrike">
                          <a:solidFill>
                            <a:schemeClr val="bg1"/>
                          </a:solidFill>
                          <a:effectLst/>
                          <a:latin typeface="Calibri" panose="020F0502020204030204" pitchFamily="34" charset="0"/>
                        </a:rPr>
                        <a:t>Color of cables</a:t>
                      </a:r>
                    </a:p>
                  </a:txBody>
                  <a:tcPr marL="4040" marR="4040" marT="4040" marB="0" anchor="ctr"/>
                </a:tc>
                <a:tc>
                  <a:txBody>
                    <a:bodyPr/>
                    <a:lstStyle/>
                    <a:p>
                      <a:pPr algn="ctr" fontAlgn="ctr"/>
                      <a:r>
                        <a:rPr lang="en-US" sz="1200" b="0" i="0" u="none" strike="noStrike">
                          <a:solidFill>
                            <a:schemeClr val="bg1"/>
                          </a:solidFill>
                          <a:effectLst/>
                          <a:latin typeface="Calibri" panose="020F0502020204030204" pitchFamily="34" charset="0"/>
                        </a:rPr>
                        <a:t>Coordinate</a:t>
                      </a:r>
                    </a:p>
                  </a:txBody>
                  <a:tcPr marL="4040" marR="4040" marT="4040" marB="0" anchor="ctr"/>
                </a:tc>
                <a:tc>
                  <a:txBody>
                    <a:bodyPr/>
                    <a:lstStyle/>
                    <a:p>
                      <a:pPr algn="ctr" fontAlgn="ctr"/>
                      <a:r>
                        <a:rPr lang="en-US" sz="1200" b="0" i="0" u="none" strike="noStrike">
                          <a:solidFill>
                            <a:schemeClr val="bg1"/>
                          </a:solidFill>
                          <a:effectLst/>
                          <a:latin typeface="Calibri" panose="020F0502020204030204" pitchFamily="34" charset="0"/>
                        </a:rPr>
                        <a:t>Region</a:t>
                      </a:r>
                    </a:p>
                  </a:txBody>
                  <a:tcPr marL="4040" marR="4040" marT="4040" marB="0" anchor="ctr"/>
                </a:tc>
                <a:tc>
                  <a:txBody>
                    <a:bodyPr/>
                    <a:lstStyle/>
                    <a:p>
                      <a:pPr algn="ctr" fontAlgn="ctr"/>
                      <a:r>
                        <a:rPr lang="en-US" sz="1200" b="0" i="0" u="none" strike="noStrike">
                          <a:solidFill>
                            <a:schemeClr val="bg1"/>
                          </a:solidFill>
                          <a:effectLst/>
                          <a:latin typeface="Calibri" panose="020F0502020204030204" pitchFamily="34" charset="0"/>
                        </a:rPr>
                        <a:t>Purpose</a:t>
                      </a:r>
                    </a:p>
                  </a:txBody>
                  <a:tcPr marL="4040" marR="4040" marT="4040" marB="0" anchor="ctr"/>
                </a:tc>
                <a:extLst>
                  <a:ext uri="{0D108BD9-81ED-4DB2-BD59-A6C34878D82A}">
                    <a16:rowId xmlns:a16="http://schemas.microsoft.com/office/drawing/2014/main" val="2424944699"/>
                  </a:ext>
                </a:extLst>
              </a:tr>
              <a:tr h="378395">
                <a:tc>
                  <a:txBody>
                    <a:bodyPr/>
                    <a:lstStyle/>
                    <a:p>
                      <a:pPr algn="ctr" fontAlgn="ctr"/>
                      <a:r>
                        <a:rPr lang="en-US" sz="1200" b="0" i="0" u="none" strike="noStrike">
                          <a:solidFill>
                            <a:srgbClr val="000000"/>
                          </a:solidFill>
                          <a:effectLst/>
                          <a:latin typeface="Calibri" panose="020F0502020204030204" pitchFamily="34" charset="0"/>
                        </a:rPr>
                        <a:t>13</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yellow</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ML-5.38 AP+1.16</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S1ULp</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Should be right whiskers, error on drilling</a:t>
                      </a:r>
                    </a:p>
                  </a:txBody>
                  <a:tcPr marL="4040" marR="4040" marT="4040" marB="0" anchor="ctr"/>
                </a:tc>
                <a:extLst>
                  <a:ext uri="{0D108BD9-81ED-4DB2-BD59-A6C34878D82A}">
                    <a16:rowId xmlns:a16="http://schemas.microsoft.com/office/drawing/2014/main" val="2204688157"/>
                  </a:ext>
                </a:extLst>
              </a:tr>
              <a:tr h="38327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14</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Orange</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ML-2 AP2</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Edge of </a:t>
                      </a:r>
                      <a:r>
                        <a:rPr lang="en-US" sz="1200" b="0" i="0" u="none" strike="noStrike" err="1">
                          <a:solidFill>
                            <a:srgbClr val="000000"/>
                          </a:solidFill>
                          <a:effectLst/>
                          <a:latin typeface="Calibri" panose="020F0502020204030204" pitchFamily="34" charset="0"/>
                        </a:rPr>
                        <a:t>FrA</a:t>
                      </a:r>
                      <a:r>
                        <a:rPr lang="en-US" sz="1200" b="0" i="0" u="none" strike="noStrike">
                          <a:solidFill>
                            <a:srgbClr val="000000"/>
                          </a:solidFill>
                          <a:effectLst/>
                          <a:latin typeface="Calibri" panose="020F0502020204030204" pitchFamily="34" charset="0"/>
                        </a:rPr>
                        <a:t> and cc</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Not designed for this, error on drilling</a:t>
                      </a:r>
                    </a:p>
                  </a:txBody>
                  <a:tcPr marL="4040" marR="4040" marT="4040" marB="0" anchor="ctr"/>
                </a:tc>
                <a:extLst>
                  <a:ext uri="{0D108BD9-81ED-4DB2-BD59-A6C34878D82A}">
                    <a16:rowId xmlns:a16="http://schemas.microsoft.com/office/drawing/2014/main" val="148076196"/>
                  </a:ext>
                </a:extLst>
              </a:tr>
              <a:tr h="289331">
                <a:tc>
                  <a:txBody>
                    <a:bodyPr/>
                    <a:lstStyle/>
                    <a:p>
                      <a:pPr algn="ctr" fontAlgn="ctr"/>
                      <a:r>
                        <a:rPr lang="en-US" sz="1200" b="0" i="0" u="none" strike="noStrike">
                          <a:solidFill>
                            <a:srgbClr val="000000"/>
                          </a:solidFill>
                          <a:effectLst/>
                          <a:latin typeface="Calibri" panose="020F0502020204030204" pitchFamily="34" charset="0"/>
                        </a:rPr>
                        <a:t>16</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Blue</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ML-2 AP-1.5</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S1HL</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Right foot</a:t>
                      </a:r>
                    </a:p>
                  </a:txBody>
                  <a:tcPr marL="4040" marR="4040" marT="4040" marB="0" anchor="ctr"/>
                </a:tc>
                <a:extLst>
                  <a:ext uri="{0D108BD9-81ED-4DB2-BD59-A6C34878D82A}">
                    <a16:rowId xmlns:a16="http://schemas.microsoft.com/office/drawing/2014/main" val="3668811867"/>
                  </a:ext>
                </a:extLst>
              </a:tr>
              <a:tr h="37839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17</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Red</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ML+3 AP+5</a:t>
                      </a:r>
                    </a:p>
                  </a:txBody>
                  <a:tcPr marL="4040" marR="4040" marT="4040" marB="0" anchor="ctr"/>
                </a:tc>
                <a:tc>
                  <a:txBody>
                    <a:bodyPr/>
                    <a:lstStyle/>
                    <a:p>
                      <a:pPr algn="ctr" fontAlgn="ctr"/>
                      <a:r>
                        <a:rPr lang="en-US" sz="1200" b="0" i="0" u="none" strike="noStrike" err="1">
                          <a:solidFill>
                            <a:srgbClr val="000000"/>
                          </a:solidFill>
                          <a:effectLst/>
                          <a:latin typeface="Calibri" panose="020F0502020204030204" pitchFamily="34" charset="0"/>
                        </a:rPr>
                        <a:t>FrA</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Possible Ref</a:t>
                      </a:r>
                    </a:p>
                  </a:txBody>
                  <a:tcPr marL="4040" marR="4040" marT="4040" marB="0" anchor="ctr"/>
                </a:tc>
                <a:extLst>
                  <a:ext uri="{0D108BD9-81ED-4DB2-BD59-A6C34878D82A}">
                    <a16:rowId xmlns:a16="http://schemas.microsoft.com/office/drawing/2014/main" val="512002357"/>
                  </a:ext>
                </a:extLst>
              </a:tr>
              <a:tr h="37839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19</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Black</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ML+5 AP-2.5</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S1BF</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Left whiskers</a:t>
                      </a:r>
                    </a:p>
                  </a:txBody>
                  <a:tcPr marL="4040" marR="4040" marT="4040" marB="0" anchor="ctr"/>
                </a:tc>
                <a:extLst>
                  <a:ext uri="{0D108BD9-81ED-4DB2-BD59-A6C34878D82A}">
                    <a16:rowId xmlns:a16="http://schemas.microsoft.com/office/drawing/2014/main" val="3444451649"/>
                  </a:ext>
                </a:extLst>
              </a:tr>
            </a:tbl>
          </a:graphicData>
        </a:graphic>
      </p:graphicFrame>
      <p:pic>
        <p:nvPicPr>
          <p:cNvPr id="20" name="Picture 19" descr="A close-up of a machine&#10;&#10;Description automatically generated">
            <a:extLst>
              <a:ext uri="{FF2B5EF4-FFF2-40B4-BE49-F238E27FC236}">
                <a16:creationId xmlns:a16="http://schemas.microsoft.com/office/drawing/2014/main" id="{132DB497-8E8E-0B3B-0BA1-600B8339D0EB}"/>
              </a:ext>
            </a:extLst>
          </p:cNvPr>
          <p:cNvPicPr>
            <a:picLocks noChangeAspect="1"/>
          </p:cNvPicPr>
          <p:nvPr/>
        </p:nvPicPr>
        <p:blipFill rotWithShape="1">
          <a:blip r:embed="rId6"/>
          <a:srcRect l="17026" t="17245" r="7346" b="19055"/>
          <a:stretch/>
        </p:blipFill>
        <p:spPr>
          <a:xfrm rot="5400000">
            <a:off x="7306541" y="1606598"/>
            <a:ext cx="5988873" cy="3782045"/>
          </a:xfrm>
          <a:prstGeom prst="rect">
            <a:avLst/>
          </a:prstGeom>
        </p:spPr>
      </p:pic>
      <p:sp>
        <p:nvSpPr>
          <p:cNvPr id="21" name="TextBox 20">
            <a:extLst>
              <a:ext uri="{FF2B5EF4-FFF2-40B4-BE49-F238E27FC236}">
                <a16:creationId xmlns:a16="http://schemas.microsoft.com/office/drawing/2014/main" id="{6E2A48D8-7813-9ABA-7B29-2E62A79D4268}"/>
              </a:ext>
            </a:extLst>
          </p:cNvPr>
          <p:cNvSpPr txBox="1"/>
          <p:nvPr/>
        </p:nvSpPr>
        <p:spPr>
          <a:xfrm>
            <a:off x="243343" y="3767009"/>
            <a:ext cx="6736248" cy="369332"/>
          </a:xfrm>
          <a:prstGeom prst="rect">
            <a:avLst/>
          </a:prstGeom>
          <a:noFill/>
        </p:spPr>
        <p:txBody>
          <a:bodyPr wrap="square">
            <a:spAutoFit/>
          </a:bodyPr>
          <a:lstStyle/>
          <a:p>
            <a:r>
              <a:rPr lang="en-US" altLang="zh-CN">
                <a:cs typeface="Calibri"/>
              </a:rPr>
              <a:t>Screw Positions</a:t>
            </a:r>
            <a:endParaRPr lang="en-US" sz="2400"/>
          </a:p>
        </p:txBody>
      </p:sp>
    </p:spTree>
    <p:extLst>
      <p:ext uri="{BB962C8B-B14F-4D97-AF65-F5344CB8AC3E}">
        <p14:creationId xmlns:p14="http://schemas.microsoft.com/office/powerpoint/2010/main" val="3373211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170E04-035C-DBFE-B721-36A97BEECE5A}"/>
              </a:ext>
            </a:extLst>
          </p:cNvPr>
          <p:cNvPicPr>
            <a:picLocks noGrp="1" noRot="1" noChangeAspect="1" noMove="1" noResize="1" noEditPoints="1" noAdjustHandles="1" noChangeArrowheads="1" noChangeShapeType="1" noCrop="1"/>
          </p:cNvPicPr>
          <p:nvPr/>
        </p:nvPicPr>
        <p:blipFill>
          <a:blip r:embed="rId3"/>
          <a:stretch>
            <a:fillRect/>
          </a:stretch>
        </p:blipFill>
        <p:spPr>
          <a:xfrm>
            <a:off x="4962356" y="718325"/>
            <a:ext cx="6986969" cy="5547009"/>
          </a:xfrm>
          <a:prstGeom prst="rect">
            <a:avLst/>
          </a:prstGeom>
        </p:spPr>
      </p:pic>
      <p:sp>
        <p:nvSpPr>
          <p:cNvPr id="6" name="TextBox 5">
            <a:extLst>
              <a:ext uri="{FF2B5EF4-FFF2-40B4-BE49-F238E27FC236}">
                <a16:creationId xmlns:a16="http://schemas.microsoft.com/office/drawing/2014/main" id="{2ACA0D49-B1A2-289A-5A83-4471DDF13490}"/>
              </a:ext>
            </a:extLst>
          </p:cNvPr>
          <p:cNvSpPr txBox="1"/>
          <p:nvPr/>
        </p:nvSpPr>
        <p:spPr>
          <a:xfrm>
            <a:off x="34939" y="652737"/>
            <a:ext cx="3885460" cy="379656"/>
          </a:xfrm>
          <a:prstGeom prst="rect">
            <a:avLst/>
          </a:prstGeom>
          <a:noFill/>
        </p:spPr>
        <p:txBody>
          <a:bodyPr wrap="square">
            <a:spAutoFit/>
          </a:bodyPr>
          <a:lstStyle/>
          <a:p>
            <a:r>
              <a:rPr lang="en-US" sz="1867" b="1">
                <a:cs typeface="Calibri"/>
              </a:rPr>
              <a:t>Objective: Screw positions</a:t>
            </a:r>
          </a:p>
        </p:txBody>
      </p:sp>
      <p:sp>
        <p:nvSpPr>
          <p:cNvPr id="8" name="TextBox 7">
            <a:extLst>
              <a:ext uri="{FF2B5EF4-FFF2-40B4-BE49-F238E27FC236}">
                <a16:creationId xmlns:a16="http://schemas.microsoft.com/office/drawing/2014/main" id="{F647D17B-F558-F7F5-8271-37888ADE33C5}"/>
              </a:ext>
            </a:extLst>
          </p:cNvPr>
          <p:cNvSpPr txBox="1"/>
          <p:nvPr/>
        </p:nvSpPr>
        <p:spPr>
          <a:xfrm>
            <a:off x="68463" y="1024191"/>
            <a:ext cx="4193243" cy="338554"/>
          </a:xfrm>
          <a:prstGeom prst="rect">
            <a:avLst/>
          </a:prstGeom>
          <a:noFill/>
        </p:spPr>
        <p:txBody>
          <a:bodyPr wrap="square">
            <a:spAutoFit/>
          </a:bodyPr>
          <a:lstStyle/>
          <a:p>
            <a:r>
              <a:rPr lang="en-US" altLang="zh-CN" sz="1600">
                <a:solidFill>
                  <a:schemeClr val="bg1">
                    <a:lumMod val="75000"/>
                  </a:schemeClr>
                </a:solidFill>
                <a:cs typeface="Calibri"/>
              </a:rPr>
              <a:t>Designed </a:t>
            </a:r>
            <a:r>
              <a:rPr lang="en-US" sz="1600">
                <a:solidFill>
                  <a:schemeClr val="bg1">
                    <a:lumMod val="75000"/>
                  </a:schemeClr>
                </a:solidFill>
                <a:cs typeface="Calibri"/>
              </a:rPr>
              <a:t>Coordinates</a:t>
            </a:r>
            <a:endParaRPr lang="en-US" sz="2133">
              <a:solidFill>
                <a:schemeClr val="bg1">
                  <a:lumMod val="75000"/>
                </a:schemeClr>
              </a:solidFill>
            </a:endParaRPr>
          </a:p>
        </p:txBody>
      </p:sp>
      <p:graphicFrame>
        <p:nvGraphicFramePr>
          <p:cNvPr id="14" name="Table 13">
            <a:extLst>
              <a:ext uri="{FF2B5EF4-FFF2-40B4-BE49-F238E27FC236}">
                <a16:creationId xmlns:a16="http://schemas.microsoft.com/office/drawing/2014/main" id="{A769390F-631A-3825-A90A-E69262EF2BF3}"/>
              </a:ext>
            </a:extLst>
          </p:cNvPr>
          <p:cNvGraphicFramePr>
            <a:graphicFrameLocks noGrp="1"/>
          </p:cNvGraphicFramePr>
          <p:nvPr/>
        </p:nvGraphicFramePr>
        <p:xfrm>
          <a:off x="31735" y="1343640"/>
          <a:ext cx="4988380" cy="2194560"/>
        </p:xfrm>
        <a:graphic>
          <a:graphicData uri="http://schemas.openxmlformats.org/drawingml/2006/table">
            <a:tbl>
              <a:tblPr firstRow="1" bandRow="1">
                <a:tableStyleId>{5C22544A-7EE6-4342-B048-85BDC9FD1C3A}</a:tableStyleId>
              </a:tblPr>
              <a:tblGrid>
                <a:gridCol w="997676">
                  <a:extLst>
                    <a:ext uri="{9D8B030D-6E8A-4147-A177-3AD203B41FA5}">
                      <a16:colId xmlns:a16="http://schemas.microsoft.com/office/drawing/2014/main" val="727206545"/>
                    </a:ext>
                  </a:extLst>
                </a:gridCol>
                <a:gridCol w="997676">
                  <a:extLst>
                    <a:ext uri="{9D8B030D-6E8A-4147-A177-3AD203B41FA5}">
                      <a16:colId xmlns:a16="http://schemas.microsoft.com/office/drawing/2014/main" val="2716861717"/>
                    </a:ext>
                  </a:extLst>
                </a:gridCol>
                <a:gridCol w="997676">
                  <a:extLst>
                    <a:ext uri="{9D8B030D-6E8A-4147-A177-3AD203B41FA5}">
                      <a16:colId xmlns:a16="http://schemas.microsoft.com/office/drawing/2014/main" val="3725816040"/>
                    </a:ext>
                  </a:extLst>
                </a:gridCol>
                <a:gridCol w="997676">
                  <a:extLst>
                    <a:ext uri="{9D8B030D-6E8A-4147-A177-3AD203B41FA5}">
                      <a16:colId xmlns:a16="http://schemas.microsoft.com/office/drawing/2014/main" val="2538354455"/>
                    </a:ext>
                  </a:extLst>
                </a:gridCol>
                <a:gridCol w="997676">
                  <a:extLst>
                    <a:ext uri="{9D8B030D-6E8A-4147-A177-3AD203B41FA5}">
                      <a16:colId xmlns:a16="http://schemas.microsoft.com/office/drawing/2014/main" val="1976532944"/>
                    </a:ext>
                  </a:extLst>
                </a:gridCol>
              </a:tblGrid>
              <a:tr h="985520">
                <a:tc>
                  <a:txBody>
                    <a:bodyPr/>
                    <a:lstStyle/>
                    <a:p>
                      <a:pPr algn="ctr"/>
                      <a:r>
                        <a:rPr lang="en-US" sz="1500">
                          <a:solidFill>
                            <a:schemeClr val="tx1">
                              <a:lumMod val="50000"/>
                              <a:lumOff val="50000"/>
                            </a:schemeClr>
                          </a:solidFill>
                        </a:rPr>
                        <a:t>Region</a:t>
                      </a:r>
                    </a:p>
                  </a:txBody>
                  <a:tcPr anchor="ctr"/>
                </a:tc>
                <a:tc>
                  <a:txBody>
                    <a:bodyPr/>
                    <a:lstStyle/>
                    <a:p>
                      <a:pPr algn="ctr"/>
                      <a:r>
                        <a:rPr lang="en-US" sz="1500">
                          <a:solidFill>
                            <a:schemeClr val="tx1">
                              <a:lumMod val="50000"/>
                              <a:lumOff val="50000"/>
                            </a:schemeClr>
                          </a:solidFill>
                        </a:rPr>
                        <a:t>Ch1 left whisker</a:t>
                      </a:r>
                    </a:p>
                  </a:txBody>
                  <a:tcPr anchor="ctr"/>
                </a:tc>
                <a:tc>
                  <a:txBody>
                    <a:bodyPr/>
                    <a:lstStyle/>
                    <a:p>
                      <a:pPr algn="ctr"/>
                      <a:r>
                        <a:rPr lang="en-US" sz="1500">
                          <a:solidFill>
                            <a:schemeClr val="tx1">
                              <a:lumMod val="50000"/>
                              <a:lumOff val="50000"/>
                            </a:schemeClr>
                          </a:solidFill>
                        </a:rPr>
                        <a:t>Ch2 right whisker</a:t>
                      </a:r>
                    </a:p>
                  </a:txBody>
                  <a:tcPr anchor="ctr"/>
                </a:tc>
                <a:tc>
                  <a:txBody>
                    <a:bodyPr/>
                    <a:lstStyle/>
                    <a:p>
                      <a:pPr algn="ctr"/>
                      <a:r>
                        <a:rPr lang="en-US" altLang="zh-CN" sz="1500">
                          <a:solidFill>
                            <a:schemeClr val="tx1">
                              <a:lumMod val="50000"/>
                              <a:lumOff val="50000"/>
                            </a:schemeClr>
                          </a:solidFill>
                        </a:rPr>
                        <a:t>Ch3 right foot</a:t>
                      </a:r>
                      <a:endParaRPr lang="en-US" sz="1500">
                        <a:solidFill>
                          <a:schemeClr val="tx1">
                            <a:lumMod val="50000"/>
                            <a:lumOff val="50000"/>
                          </a:schemeClr>
                        </a:solidFill>
                      </a:endParaRPr>
                    </a:p>
                  </a:txBody>
                  <a:tcPr anchor="ctr"/>
                </a:tc>
                <a:tc>
                  <a:txBody>
                    <a:bodyPr/>
                    <a:lstStyle/>
                    <a:p>
                      <a:pPr algn="ctr"/>
                      <a:r>
                        <a:rPr lang="en-US" sz="1500">
                          <a:solidFill>
                            <a:schemeClr val="tx1">
                              <a:lumMod val="50000"/>
                              <a:lumOff val="50000"/>
                            </a:schemeClr>
                          </a:solidFill>
                        </a:rPr>
                        <a:t>Ch4 ref(far from ch1-3)</a:t>
                      </a:r>
                    </a:p>
                  </a:txBody>
                  <a:tcPr anchor="ctr"/>
                </a:tc>
                <a:extLst>
                  <a:ext uri="{0D108BD9-81ED-4DB2-BD59-A6C34878D82A}">
                    <a16:rowId xmlns:a16="http://schemas.microsoft.com/office/drawing/2014/main" val="1246352435"/>
                  </a:ext>
                </a:extLst>
              </a:tr>
              <a:tr h="314960">
                <a:tc>
                  <a:txBody>
                    <a:bodyPr/>
                    <a:lstStyle/>
                    <a:p>
                      <a:pPr algn="ctr"/>
                      <a:r>
                        <a:rPr lang="en-US" sz="1500">
                          <a:solidFill>
                            <a:schemeClr val="tx1">
                              <a:lumMod val="50000"/>
                              <a:lumOff val="50000"/>
                            </a:schemeClr>
                          </a:solidFill>
                        </a:rPr>
                        <a:t>ML</a:t>
                      </a:r>
                    </a:p>
                  </a:txBody>
                  <a:tcPr anchor="ctr"/>
                </a:tc>
                <a:tc>
                  <a:txBody>
                    <a:bodyPr/>
                    <a:lstStyle/>
                    <a:p>
                      <a:pPr algn="ctr"/>
                      <a:r>
                        <a:rPr lang="en-US" sz="1500">
                          <a:solidFill>
                            <a:schemeClr val="tx1">
                              <a:lumMod val="50000"/>
                              <a:lumOff val="50000"/>
                            </a:schemeClr>
                          </a:solidFill>
                        </a:rPr>
                        <a:t>5</a:t>
                      </a:r>
                    </a:p>
                  </a:txBody>
                  <a:tcPr anchor="ctr"/>
                </a:tc>
                <a:tc>
                  <a:txBody>
                    <a:bodyPr/>
                    <a:lstStyle/>
                    <a:p>
                      <a:pPr algn="ctr"/>
                      <a:r>
                        <a:rPr lang="en-US" sz="1500">
                          <a:solidFill>
                            <a:schemeClr val="tx1">
                              <a:lumMod val="50000"/>
                              <a:lumOff val="50000"/>
                            </a:schemeClr>
                          </a:solidFill>
                        </a:rPr>
                        <a:t>-5</a:t>
                      </a:r>
                    </a:p>
                  </a:txBody>
                  <a:tcPr anchor="ctr"/>
                </a:tc>
                <a:tc>
                  <a:txBody>
                    <a:bodyPr/>
                    <a:lstStyle/>
                    <a:p>
                      <a:pPr algn="ctr"/>
                      <a:r>
                        <a:rPr lang="en-US" sz="1500">
                          <a:solidFill>
                            <a:schemeClr val="tx1">
                              <a:lumMod val="50000"/>
                              <a:lumOff val="50000"/>
                            </a:schemeClr>
                          </a:solidFill>
                        </a:rPr>
                        <a:t>-2</a:t>
                      </a:r>
                    </a:p>
                  </a:txBody>
                  <a:tcPr anchor="ctr"/>
                </a:tc>
                <a:tc>
                  <a:txBody>
                    <a:bodyPr/>
                    <a:lstStyle/>
                    <a:p>
                      <a:pPr algn="ctr"/>
                      <a:r>
                        <a:rPr lang="en-US" sz="1500">
                          <a:solidFill>
                            <a:schemeClr val="tx1">
                              <a:lumMod val="50000"/>
                              <a:lumOff val="50000"/>
                            </a:schemeClr>
                          </a:solidFill>
                        </a:rPr>
                        <a:t>3</a:t>
                      </a:r>
                    </a:p>
                  </a:txBody>
                  <a:tcPr anchor="ctr"/>
                </a:tc>
                <a:extLst>
                  <a:ext uri="{0D108BD9-81ED-4DB2-BD59-A6C34878D82A}">
                    <a16:rowId xmlns:a16="http://schemas.microsoft.com/office/drawing/2014/main" val="992018648"/>
                  </a:ext>
                </a:extLst>
              </a:tr>
              <a:tr h="314960">
                <a:tc>
                  <a:txBody>
                    <a:bodyPr/>
                    <a:lstStyle/>
                    <a:p>
                      <a:pPr algn="ctr"/>
                      <a:r>
                        <a:rPr lang="en-US" sz="1500">
                          <a:solidFill>
                            <a:schemeClr val="tx1">
                              <a:lumMod val="50000"/>
                              <a:lumOff val="50000"/>
                            </a:schemeClr>
                          </a:solidFill>
                        </a:rPr>
                        <a:t>AP</a:t>
                      </a:r>
                    </a:p>
                  </a:txBody>
                  <a:tcPr anchor="ctr"/>
                </a:tc>
                <a:tc>
                  <a:txBody>
                    <a:bodyPr/>
                    <a:lstStyle/>
                    <a:p>
                      <a:pPr algn="ctr"/>
                      <a:r>
                        <a:rPr lang="en-US" sz="1500">
                          <a:solidFill>
                            <a:schemeClr val="tx1">
                              <a:lumMod val="50000"/>
                              <a:lumOff val="50000"/>
                            </a:schemeClr>
                          </a:solidFill>
                        </a:rPr>
                        <a:t>-2.5</a:t>
                      </a:r>
                    </a:p>
                  </a:txBody>
                  <a:tcPr anchor="ctr"/>
                </a:tc>
                <a:tc>
                  <a:txBody>
                    <a:bodyPr/>
                    <a:lstStyle/>
                    <a:p>
                      <a:pPr algn="ctr"/>
                      <a:r>
                        <a:rPr lang="en-US" sz="1500">
                          <a:solidFill>
                            <a:schemeClr val="tx1">
                              <a:lumMod val="50000"/>
                              <a:lumOff val="50000"/>
                            </a:schemeClr>
                          </a:solidFill>
                        </a:rPr>
                        <a:t>-2.5</a:t>
                      </a:r>
                    </a:p>
                  </a:txBody>
                  <a:tcPr anchor="ctr"/>
                </a:tc>
                <a:tc>
                  <a:txBody>
                    <a:bodyPr/>
                    <a:lstStyle/>
                    <a:p>
                      <a:pPr algn="ctr"/>
                      <a:r>
                        <a:rPr lang="en-US" sz="1500">
                          <a:solidFill>
                            <a:schemeClr val="tx1">
                              <a:lumMod val="50000"/>
                              <a:lumOff val="50000"/>
                            </a:schemeClr>
                          </a:solidFill>
                        </a:rPr>
                        <a:t>-1.5</a:t>
                      </a:r>
                    </a:p>
                  </a:txBody>
                  <a:tcPr anchor="ctr"/>
                </a:tc>
                <a:tc>
                  <a:txBody>
                    <a:bodyPr/>
                    <a:lstStyle/>
                    <a:p>
                      <a:pPr algn="ctr"/>
                      <a:r>
                        <a:rPr lang="en-US" sz="1500">
                          <a:solidFill>
                            <a:schemeClr val="tx1">
                              <a:lumMod val="50000"/>
                              <a:lumOff val="50000"/>
                            </a:schemeClr>
                          </a:solidFill>
                        </a:rPr>
                        <a:t>5</a:t>
                      </a:r>
                    </a:p>
                  </a:txBody>
                  <a:tcPr anchor="ctr"/>
                </a:tc>
                <a:extLst>
                  <a:ext uri="{0D108BD9-81ED-4DB2-BD59-A6C34878D82A}">
                    <a16:rowId xmlns:a16="http://schemas.microsoft.com/office/drawing/2014/main" val="1449288721"/>
                  </a:ext>
                </a:extLst>
              </a:tr>
              <a:tr h="538480">
                <a:tc>
                  <a:txBody>
                    <a:bodyPr/>
                    <a:lstStyle/>
                    <a:p>
                      <a:pPr algn="ctr"/>
                      <a:r>
                        <a:rPr lang="en-US" sz="1500">
                          <a:solidFill>
                            <a:schemeClr val="tx1">
                              <a:lumMod val="50000"/>
                              <a:lumOff val="50000"/>
                            </a:schemeClr>
                          </a:solidFill>
                        </a:rPr>
                        <a:t>DV</a:t>
                      </a:r>
                    </a:p>
                  </a:txBody>
                  <a:tcPr anchor="ctr"/>
                </a:tc>
                <a:tc>
                  <a:txBody>
                    <a:bodyPr/>
                    <a:lstStyle/>
                    <a:p>
                      <a:pPr algn="ctr"/>
                      <a:r>
                        <a:rPr lang="en-US" sz="1500">
                          <a:solidFill>
                            <a:schemeClr val="tx1">
                              <a:lumMod val="50000"/>
                              <a:lumOff val="50000"/>
                            </a:schemeClr>
                          </a:solidFill>
                        </a:rPr>
                        <a:t>Touch dura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50000"/>
                              <a:lumOff val="50000"/>
                            </a:schemeClr>
                          </a:solidFill>
                          <a:effectLst/>
                          <a:uLnTx/>
                          <a:uFillTx/>
                          <a:latin typeface="Rockwell"/>
                          <a:ea typeface="+mn-ea"/>
                          <a:cs typeface="+mn-cs"/>
                        </a:rPr>
                        <a:t>Touch dura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50000"/>
                              <a:lumOff val="50000"/>
                            </a:schemeClr>
                          </a:solidFill>
                          <a:effectLst/>
                          <a:uLnTx/>
                          <a:uFillTx/>
                          <a:latin typeface="Rockwell"/>
                          <a:ea typeface="+mn-ea"/>
                          <a:cs typeface="+mn-cs"/>
                        </a:rPr>
                        <a:t>Touch dura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50000"/>
                              <a:lumOff val="50000"/>
                            </a:schemeClr>
                          </a:solidFill>
                          <a:effectLst/>
                          <a:uLnTx/>
                          <a:uFillTx/>
                          <a:latin typeface="Rockwell"/>
                          <a:ea typeface="+mn-ea"/>
                          <a:cs typeface="+mn-cs"/>
                        </a:rPr>
                        <a:t>Touch dura</a:t>
                      </a:r>
                    </a:p>
                  </a:txBody>
                  <a:tcPr anchor="ctr"/>
                </a:tc>
                <a:extLst>
                  <a:ext uri="{0D108BD9-81ED-4DB2-BD59-A6C34878D82A}">
                    <a16:rowId xmlns:a16="http://schemas.microsoft.com/office/drawing/2014/main" val="3240520492"/>
                  </a:ext>
                </a:extLst>
              </a:tr>
            </a:tbl>
          </a:graphicData>
        </a:graphic>
      </p:graphicFrame>
      <p:sp>
        <p:nvSpPr>
          <p:cNvPr id="18" name="TextBox 17">
            <a:extLst>
              <a:ext uri="{FF2B5EF4-FFF2-40B4-BE49-F238E27FC236}">
                <a16:creationId xmlns:a16="http://schemas.microsoft.com/office/drawing/2014/main" id="{E0C5EE93-8A29-00EC-9069-53CF935186F5}"/>
              </a:ext>
            </a:extLst>
          </p:cNvPr>
          <p:cNvSpPr txBox="1"/>
          <p:nvPr/>
        </p:nvSpPr>
        <p:spPr>
          <a:xfrm>
            <a:off x="9154403" y="1393523"/>
            <a:ext cx="1155525" cy="338554"/>
          </a:xfrm>
          <a:prstGeom prst="rect">
            <a:avLst/>
          </a:prstGeom>
          <a:noFill/>
        </p:spPr>
        <p:txBody>
          <a:bodyPr wrap="square">
            <a:spAutoFit/>
          </a:bodyPr>
          <a:lstStyle/>
          <a:p>
            <a:pPr algn="ctr"/>
            <a:r>
              <a:rPr lang="en-US" altLang="zh-CN" sz="1600"/>
              <a:t>S1BF</a:t>
            </a:r>
            <a:endParaRPr lang="en-US" sz="1600"/>
          </a:p>
        </p:txBody>
      </p:sp>
      <p:cxnSp>
        <p:nvCxnSpPr>
          <p:cNvPr id="21" name="Straight Arrow Connector 20">
            <a:extLst>
              <a:ext uri="{FF2B5EF4-FFF2-40B4-BE49-F238E27FC236}">
                <a16:creationId xmlns:a16="http://schemas.microsoft.com/office/drawing/2014/main" id="{6BD65749-2FEB-30A0-6D64-4F03CFE69D85}"/>
              </a:ext>
            </a:extLst>
          </p:cNvPr>
          <p:cNvCxnSpPr>
            <a:cxnSpLocks/>
          </p:cNvCxnSpPr>
          <p:nvPr/>
        </p:nvCxnSpPr>
        <p:spPr>
          <a:xfrm flipH="1">
            <a:off x="7837484" y="1757298"/>
            <a:ext cx="1881416" cy="357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23EF9A-D62E-1509-D8FA-CEE387FE345D}"/>
              </a:ext>
            </a:extLst>
          </p:cNvPr>
          <p:cNvSpPr txBox="1"/>
          <p:nvPr/>
        </p:nvSpPr>
        <p:spPr>
          <a:xfrm>
            <a:off x="5752366" y="654779"/>
            <a:ext cx="1746404" cy="338554"/>
          </a:xfrm>
          <a:prstGeom prst="rect">
            <a:avLst/>
          </a:prstGeom>
          <a:noFill/>
        </p:spPr>
        <p:txBody>
          <a:bodyPr wrap="square">
            <a:spAutoFit/>
          </a:bodyPr>
          <a:lstStyle/>
          <a:p>
            <a:pPr algn="ctr"/>
            <a:r>
              <a:rPr lang="en-US" altLang="zh-CN" sz="1600"/>
              <a:t>Reference(</a:t>
            </a:r>
            <a:r>
              <a:rPr lang="en-US" altLang="zh-CN" sz="1600" err="1"/>
              <a:t>FrA</a:t>
            </a:r>
            <a:r>
              <a:rPr lang="en-US" altLang="zh-CN" sz="1600"/>
              <a:t>)</a:t>
            </a:r>
            <a:endParaRPr lang="en-US" sz="1600"/>
          </a:p>
        </p:txBody>
      </p:sp>
      <p:cxnSp>
        <p:nvCxnSpPr>
          <p:cNvPr id="32" name="Straight Arrow Connector 31">
            <a:extLst>
              <a:ext uri="{FF2B5EF4-FFF2-40B4-BE49-F238E27FC236}">
                <a16:creationId xmlns:a16="http://schemas.microsoft.com/office/drawing/2014/main" id="{C18A9A35-2050-F591-04C0-BB4EB4E4A764}"/>
              </a:ext>
            </a:extLst>
          </p:cNvPr>
          <p:cNvCxnSpPr>
            <a:cxnSpLocks/>
          </p:cNvCxnSpPr>
          <p:nvPr/>
        </p:nvCxnSpPr>
        <p:spPr>
          <a:xfrm flipH="1">
            <a:off x="5593988" y="1073935"/>
            <a:ext cx="981789" cy="1707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D8EB1EC-E098-084A-1ADF-546CCDF72577}"/>
              </a:ext>
            </a:extLst>
          </p:cNvPr>
          <p:cNvSpPr txBox="1"/>
          <p:nvPr/>
        </p:nvSpPr>
        <p:spPr>
          <a:xfrm>
            <a:off x="0" y="3458758"/>
            <a:ext cx="4590971" cy="584775"/>
          </a:xfrm>
          <a:prstGeom prst="rect">
            <a:avLst/>
          </a:prstGeom>
          <a:noFill/>
        </p:spPr>
        <p:txBody>
          <a:bodyPr wrap="square">
            <a:spAutoFit/>
          </a:bodyPr>
          <a:lstStyle/>
          <a:p>
            <a:r>
              <a:rPr lang="en-US" sz="1600">
                <a:cs typeface="Calibri"/>
              </a:rPr>
              <a:t>Screw holes:  A little smaller than the screw and then drive it in</a:t>
            </a:r>
            <a:endParaRPr lang="en-US" sz="2133"/>
          </a:p>
        </p:txBody>
      </p:sp>
      <p:sp>
        <p:nvSpPr>
          <p:cNvPr id="35" name="Flowchart: Connector 34">
            <a:extLst>
              <a:ext uri="{FF2B5EF4-FFF2-40B4-BE49-F238E27FC236}">
                <a16:creationId xmlns:a16="http://schemas.microsoft.com/office/drawing/2014/main" id="{23E79BE1-A4B7-F2F4-13D2-A41BDF3A2EFE}"/>
              </a:ext>
            </a:extLst>
          </p:cNvPr>
          <p:cNvSpPr/>
          <p:nvPr/>
        </p:nvSpPr>
        <p:spPr>
          <a:xfrm>
            <a:off x="7707080" y="5405501"/>
            <a:ext cx="99745" cy="99745"/>
          </a:xfrm>
          <a:prstGeom prst="flowChartConnector">
            <a:avLst/>
          </a:prstGeom>
          <a:solidFill>
            <a:srgbClr val="FF46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37" name="Straight Arrow Connector 36">
            <a:extLst>
              <a:ext uri="{FF2B5EF4-FFF2-40B4-BE49-F238E27FC236}">
                <a16:creationId xmlns:a16="http://schemas.microsoft.com/office/drawing/2014/main" id="{3EA117E3-3D11-AAC5-D88B-BD854CA8AB39}"/>
              </a:ext>
            </a:extLst>
          </p:cNvPr>
          <p:cNvCxnSpPr>
            <a:cxnSpLocks/>
          </p:cNvCxnSpPr>
          <p:nvPr/>
        </p:nvCxnSpPr>
        <p:spPr>
          <a:xfrm flipH="1">
            <a:off x="7957869" y="1657650"/>
            <a:ext cx="1535575" cy="836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5A536E0-0942-AAAF-0359-648120ACBA0B}"/>
              </a:ext>
            </a:extLst>
          </p:cNvPr>
          <p:cNvSpPr txBox="1"/>
          <p:nvPr/>
        </p:nvSpPr>
        <p:spPr>
          <a:xfrm>
            <a:off x="6674603" y="1814091"/>
            <a:ext cx="2303453" cy="338554"/>
          </a:xfrm>
          <a:prstGeom prst="rect">
            <a:avLst/>
          </a:prstGeom>
          <a:noFill/>
        </p:spPr>
        <p:txBody>
          <a:bodyPr wrap="square">
            <a:spAutoFit/>
          </a:bodyPr>
          <a:lstStyle/>
          <a:p>
            <a:pPr algn="ctr"/>
            <a:r>
              <a:rPr lang="en-US" altLang="zh-CN" sz="1600"/>
              <a:t>Ch1: Left whiskers</a:t>
            </a:r>
            <a:endParaRPr lang="en-US" sz="1600"/>
          </a:p>
        </p:txBody>
      </p:sp>
      <p:sp>
        <p:nvSpPr>
          <p:cNvPr id="42" name="Flowchart: Connector 41">
            <a:extLst>
              <a:ext uri="{FF2B5EF4-FFF2-40B4-BE49-F238E27FC236}">
                <a16:creationId xmlns:a16="http://schemas.microsoft.com/office/drawing/2014/main" id="{E265C464-7CE1-DE7C-7E6F-F1E99F8D3C8C}"/>
              </a:ext>
            </a:extLst>
          </p:cNvPr>
          <p:cNvSpPr/>
          <p:nvPr/>
        </p:nvSpPr>
        <p:spPr>
          <a:xfrm>
            <a:off x="7387414" y="4381254"/>
            <a:ext cx="99745" cy="99745"/>
          </a:xfrm>
          <a:prstGeom prst="flowChartConnector">
            <a:avLst/>
          </a:prstGeom>
          <a:solidFill>
            <a:srgbClr val="FF46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91B94242-0596-E817-D8D6-D5A34A37B99F}"/>
              </a:ext>
            </a:extLst>
          </p:cNvPr>
          <p:cNvSpPr txBox="1"/>
          <p:nvPr/>
        </p:nvSpPr>
        <p:spPr>
          <a:xfrm>
            <a:off x="6081150" y="3962098"/>
            <a:ext cx="2907685" cy="338554"/>
          </a:xfrm>
          <a:prstGeom prst="rect">
            <a:avLst/>
          </a:prstGeom>
          <a:noFill/>
        </p:spPr>
        <p:txBody>
          <a:bodyPr wrap="square">
            <a:spAutoFit/>
          </a:bodyPr>
          <a:lstStyle/>
          <a:p>
            <a:pPr algn="ctr"/>
            <a:r>
              <a:rPr lang="en-US" altLang="zh-CN" sz="1600"/>
              <a:t>Ch3: Right foot</a:t>
            </a:r>
            <a:endParaRPr lang="en-US" sz="1600"/>
          </a:p>
        </p:txBody>
      </p:sp>
      <p:sp>
        <p:nvSpPr>
          <p:cNvPr id="47" name="TextBox 46">
            <a:extLst>
              <a:ext uri="{FF2B5EF4-FFF2-40B4-BE49-F238E27FC236}">
                <a16:creationId xmlns:a16="http://schemas.microsoft.com/office/drawing/2014/main" id="{1A32C22F-A4DF-E0DF-22BE-D5A3A5D5B343}"/>
              </a:ext>
            </a:extLst>
          </p:cNvPr>
          <p:cNvSpPr txBox="1"/>
          <p:nvPr/>
        </p:nvSpPr>
        <p:spPr>
          <a:xfrm>
            <a:off x="7129316" y="5512090"/>
            <a:ext cx="1155525" cy="338554"/>
          </a:xfrm>
          <a:prstGeom prst="rect">
            <a:avLst/>
          </a:prstGeom>
          <a:noFill/>
        </p:spPr>
        <p:txBody>
          <a:bodyPr wrap="square">
            <a:spAutoFit/>
          </a:bodyPr>
          <a:lstStyle/>
          <a:p>
            <a:pPr algn="ctr"/>
            <a:r>
              <a:rPr lang="en-US" altLang="zh-CN" sz="1600"/>
              <a:t>Ch2</a:t>
            </a:r>
            <a:endParaRPr lang="en-US" sz="1600"/>
          </a:p>
        </p:txBody>
      </p:sp>
      <p:sp>
        <p:nvSpPr>
          <p:cNvPr id="48" name="Flowchart: Connector 47">
            <a:extLst>
              <a:ext uri="{FF2B5EF4-FFF2-40B4-BE49-F238E27FC236}">
                <a16:creationId xmlns:a16="http://schemas.microsoft.com/office/drawing/2014/main" id="{0C95D79F-5B4C-6C93-3679-1EFD47D52136}"/>
              </a:ext>
            </a:extLst>
          </p:cNvPr>
          <p:cNvSpPr/>
          <p:nvPr/>
        </p:nvSpPr>
        <p:spPr>
          <a:xfrm>
            <a:off x="5388129" y="2882165"/>
            <a:ext cx="99745" cy="99745"/>
          </a:xfrm>
          <a:prstGeom prst="flowChartConnector">
            <a:avLst/>
          </a:prstGeom>
          <a:solidFill>
            <a:srgbClr val="FF46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B95FF728-F9C3-9835-1A51-C422CB09CCB5}"/>
              </a:ext>
            </a:extLst>
          </p:cNvPr>
          <p:cNvSpPr txBox="1"/>
          <p:nvPr/>
        </p:nvSpPr>
        <p:spPr>
          <a:xfrm>
            <a:off x="5030122" y="2981910"/>
            <a:ext cx="1155525" cy="338554"/>
          </a:xfrm>
          <a:prstGeom prst="rect">
            <a:avLst/>
          </a:prstGeom>
          <a:noFill/>
        </p:spPr>
        <p:txBody>
          <a:bodyPr wrap="square">
            <a:spAutoFit/>
          </a:bodyPr>
          <a:lstStyle/>
          <a:p>
            <a:pPr algn="ctr"/>
            <a:r>
              <a:rPr lang="en-US" altLang="zh-CN" sz="1600"/>
              <a:t>Ch4 Ref</a:t>
            </a:r>
            <a:endParaRPr lang="en-US" sz="1600"/>
          </a:p>
        </p:txBody>
      </p:sp>
      <p:sp>
        <p:nvSpPr>
          <p:cNvPr id="53" name="TextBox 52">
            <a:extLst>
              <a:ext uri="{FF2B5EF4-FFF2-40B4-BE49-F238E27FC236}">
                <a16:creationId xmlns:a16="http://schemas.microsoft.com/office/drawing/2014/main" id="{087DF156-AB43-3942-E225-803842955C5C}"/>
              </a:ext>
            </a:extLst>
          </p:cNvPr>
          <p:cNvSpPr txBox="1"/>
          <p:nvPr/>
        </p:nvSpPr>
        <p:spPr>
          <a:xfrm>
            <a:off x="6756332" y="4707874"/>
            <a:ext cx="950747" cy="338554"/>
          </a:xfrm>
          <a:prstGeom prst="rect">
            <a:avLst/>
          </a:prstGeom>
          <a:noFill/>
        </p:spPr>
        <p:txBody>
          <a:bodyPr wrap="square">
            <a:spAutoFit/>
          </a:bodyPr>
          <a:lstStyle/>
          <a:p>
            <a:r>
              <a:rPr lang="en-US" altLang="zh-CN" sz="1600"/>
              <a:t>S1HL</a:t>
            </a:r>
            <a:endParaRPr lang="en-US" sz="1600"/>
          </a:p>
        </p:txBody>
      </p:sp>
      <p:graphicFrame>
        <p:nvGraphicFramePr>
          <p:cNvPr id="60" name="Table 59">
            <a:extLst>
              <a:ext uri="{FF2B5EF4-FFF2-40B4-BE49-F238E27FC236}">
                <a16:creationId xmlns:a16="http://schemas.microsoft.com/office/drawing/2014/main" id="{0EFB95F6-F583-9207-A267-24957BABDD28}"/>
              </a:ext>
            </a:extLst>
          </p:cNvPr>
          <p:cNvGraphicFramePr>
            <a:graphicFrameLocks noGrp="1"/>
          </p:cNvGraphicFramePr>
          <p:nvPr/>
        </p:nvGraphicFramePr>
        <p:xfrm>
          <a:off x="31735" y="4651064"/>
          <a:ext cx="7763838" cy="2230996"/>
        </p:xfrm>
        <a:graphic>
          <a:graphicData uri="http://schemas.openxmlformats.org/drawingml/2006/table">
            <a:tbl>
              <a:tblPr firstRow="1">
                <a:tableStyleId>{5C22544A-7EE6-4342-B048-85BDC9FD1C3A}</a:tableStyleId>
              </a:tblPr>
              <a:tblGrid>
                <a:gridCol w="1356447">
                  <a:extLst>
                    <a:ext uri="{9D8B030D-6E8A-4147-A177-3AD203B41FA5}">
                      <a16:colId xmlns:a16="http://schemas.microsoft.com/office/drawing/2014/main" val="3571584544"/>
                    </a:ext>
                  </a:extLst>
                </a:gridCol>
                <a:gridCol w="1107687">
                  <a:extLst>
                    <a:ext uri="{9D8B030D-6E8A-4147-A177-3AD203B41FA5}">
                      <a16:colId xmlns:a16="http://schemas.microsoft.com/office/drawing/2014/main" val="2803690819"/>
                    </a:ext>
                  </a:extLst>
                </a:gridCol>
                <a:gridCol w="1766568">
                  <a:extLst>
                    <a:ext uri="{9D8B030D-6E8A-4147-A177-3AD203B41FA5}">
                      <a16:colId xmlns:a16="http://schemas.microsoft.com/office/drawing/2014/main" val="2598617421"/>
                    </a:ext>
                  </a:extLst>
                </a:gridCol>
                <a:gridCol w="1766568">
                  <a:extLst>
                    <a:ext uri="{9D8B030D-6E8A-4147-A177-3AD203B41FA5}">
                      <a16:colId xmlns:a16="http://schemas.microsoft.com/office/drawing/2014/main" val="4261558724"/>
                    </a:ext>
                  </a:extLst>
                </a:gridCol>
                <a:gridCol w="1766568">
                  <a:extLst>
                    <a:ext uri="{9D8B030D-6E8A-4147-A177-3AD203B41FA5}">
                      <a16:colId xmlns:a16="http://schemas.microsoft.com/office/drawing/2014/main" val="2410320239"/>
                    </a:ext>
                  </a:extLst>
                </a:gridCol>
              </a:tblGrid>
              <a:tr h="423205">
                <a:tc>
                  <a:txBody>
                    <a:bodyPr/>
                    <a:lstStyle/>
                    <a:p>
                      <a:pPr algn="ctr" fontAlgn="ctr"/>
                      <a:r>
                        <a:rPr lang="en-US" sz="1200" b="0" i="0" u="none" strike="noStrike">
                          <a:solidFill>
                            <a:schemeClr val="bg1"/>
                          </a:solidFill>
                          <a:effectLst/>
                          <a:latin typeface="Calibri" panose="020F0502020204030204" pitchFamily="34" charset="0"/>
                        </a:rPr>
                        <a:t>Channel number</a:t>
                      </a:r>
                    </a:p>
                  </a:txBody>
                  <a:tcPr marL="4040" marR="4040" marT="4040" marB="0" anchor="ctr"/>
                </a:tc>
                <a:tc>
                  <a:txBody>
                    <a:bodyPr/>
                    <a:lstStyle/>
                    <a:p>
                      <a:pPr algn="ctr" fontAlgn="ctr"/>
                      <a:r>
                        <a:rPr lang="en-US" sz="1200" b="0" i="0" u="none" strike="noStrike">
                          <a:solidFill>
                            <a:schemeClr val="bg1"/>
                          </a:solidFill>
                          <a:effectLst/>
                          <a:latin typeface="Calibri" panose="020F0502020204030204" pitchFamily="34" charset="0"/>
                        </a:rPr>
                        <a:t>Color of cables</a:t>
                      </a:r>
                    </a:p>
                  </a:txBody>
                  <a:tcPr marL="4040" marR="4040" marT="4040" marB="0" anchor="ctr"/>
                </a:tc>
                <a:tc>
                  <a:txBody>
                    <a:bodyPr/>
                    <a:lstStyle/>
                    <a:p>
                      <a:pPr algn="ctr" fontAlgn="ctr"/>
                      <a:r>
                        <a:rPr lang="en-US" sz="1200" b="0" i="0" u="none" strike="noStrike">
                          <a:solidFill>
                            <a:schemeClr val="bg1"/>
                          </a:solidFill>
                          <a:effectLst/>
                          <a:latin typeface="Calibri" panose="020F0502020204030204" pitchFamily="34" charset="0"/>
                        </a:rPr>
                        <a:t>Coordinate</a:t>
                      </a:r>
                    </a:p>
                  </a:txBody>
                  <a:tcPr marL="4040" marR="4040" marT="4040" marB="0" anchor="ctr"/>
                </a:tc>
                <a:tc>
                  <a:txBody>
                    <a:bodyPr/>
                    <a:lstStyle/>
                    <a:p>
                      <a:pPr algn="ctr" fontAlgn="ctr"/>
                      <a:r>
                        <a:rPr lang="en-US" sz="1200" b="0" i="0" u="none" strike="noStrike">
                          <a:solidFill>
                            <a:schemeClr val="bg1"/>
                          </a:solidFill>
                          <a:effectLst/>
                          <a:latin typeface="Calibri" panose="020F0502020204030204" pitchFamily="34" charset="0"/>
                        </a:rPr>
                        <a:t>Region</a:t>
                      </a:r>
                    </a:p>
                  </a:txBody>
                  <a:tcPr marL="4040" marR="4040" marT="4040" marB="0" anchor="ctr"/>
                </a:tc>
                <a:tc>
                  <a:txBody>
                    <a:bodyPr/>
                    <a:lstStyle/>
                    <a:p>
                      <a:pPr algn="ctr" fontAlgn="ctr"/>
                      <a:r>
                        <a:rPr lang="en-US" sz="1200" b="0" i="0" u="none" strike="noStrike">
                          <a:solidFill>
                            <a:schemeClr val="bg1"/>
                          </a:solidFill>
                          <a:effectLst/>
                          <a:latin typeface="Calibri" panose="020F0502020204030204" pitchFamily="34" charset="0"/>
                        </a:rPr>
                        <a:t>Purpose</a:t>
                      </a:r>
                    </a:p>
                  </a:txBody>
                  <a:tcPr marL="4040" marR="4040" marT="4040" marB="0" anchor="ctr"/>
                </a:tc>
                <a:extLst>
                  <a:ext uri="{0D108BD9-81ED-4DB2-BD59-A6C34878D82A}">
                    <a16:rowId xmlns:a16="http://schemas.microsoft.com/office/drawing/2014/main" val="2424944699"/>
                  </a:ext>
                </a:extLst>
              </a:tr>
              <a:tr h="378395">
                <a:tc>
                  <a:txBody>
                    <a:bodyPr/>
                    <a:lstStyle/>
                    <a:p>
                      <a:pPr algn="ctr" fontAlgn="ctr"/>
                      <a:r>
                        <a:rPr lang="en-US" sz="1200" b="0" i="0" u="none" strike="noStrike">
                          <a:solidFill>
                            <a:srgbClr val="000000"/>
                          </a:solidFill>
                          <a:effectLst/>
                          <a:latin typeface="Calibri" panose="020F0502020204030204" pitchFamily="34" charset="0"/>
                        </a:rPr>
                        <a:t>13</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yellow</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ML-5.38 AP+1.16</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S1ULp</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Should be right whiskers, error on drilling</a:t>
                      </a:r>
                    </a:p>
                  </a:txBody>
                  <a:tcPr marL="4040" marR="4040" marT="4040" marB="0" anchor="ctr"/>
                </a:tc>
                <a:extLst>
                  <a:ext uri="{0D108BD9-81ED-4DB2-BD59-A6C34878D82A}">
                    <a16:rowId xmlns:a16="http://schemas.microsoft.com/office/drawing/2014/main" val="2204688157"/>
                  </a:ext>
                </a:extLst>
              </a:tr>
              <a:tr h="38327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14</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Orange</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ML-2 AP2</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Edge of </a:t>
                      </a:r>
                      <a:r>
                        <a:rPr lang="en-US" sz="1200" b="0" i="0" u="none" strike="noStrike" err="1">
                          <a:solidFill>
                            <a:srgbClr val="000000"/>
                          </a:solidFill>
                          <a:effectLst/>
                          <a:latin typeface="Calibri" panose="020F0502020204030204" pitchFamily="34" charset="0"/>
                        </a:rPr>
                        <a:t>FrA</a:t>
                      </a:r>
                      <a:r>
                        <a:rPr lang="en-US" sz="1200" b="0" i="0" u="none" strike="noStrike">
                          <a:solidFill>
                            <a:srgbClr val="000000"/>
                          </a:solidFill>
                          <a:effectLst/>
                          <a:latin typeface="Calibri" panose="020F0502020204030204" pitchFamily="34" charset="0"/>
                        </a:rPr>
                        <a:t> and cc</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Not designed for this, error on drilling</a:t>
                      </a:r>
                    </a:p>
                  </a:txBody>
                  <a:tcPr marL="4040" marR="4040" marT="4040" marB="0" anchor="ctr"/>
                </a:tc>
                <a:extLst>
                  <a:ext uri="{0D108BD9-81ED-4DB2-BD59-A6C34878D82A}">
                    <a16:rowId xmlns:a16="http://schemas.microsoft.com/office/drawing/2014/main" val="148076196"/>
                  </a:ext>
                </a:extLst>
              </a:tr>
              <a:tr h="289331">
                <a:tc>
                  <a:txBody>
                    <a:bodyPr/>
                    <a:lstStyle/>
                    <a:p>
                      <a:pPr algn="ctr" fontAlgn="ctr"/>
                      <a:r>
                        <a:rPr lang="en-US" sz="1200" b="0" i="0" u="none" strike="noStrike">
                          <a:solidFill>
                            <a:srgbClr val="000000"/>
                          </a:solidFill>
                          <a:effectLst/>
                          <a:latin typeface="Calibri" panose="020F0502020204030204" pitchFamily="34" charset="0"/>
                        </a:rPr>
                        <a:t>16</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Blue</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ML-2 AP-1.5</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S1HL</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Right foot</a:t>
                      </a:r>
                    </a:p>
                  </a:txBody>
                  <a:tcPr marL="4040" marR="4040" marT="4040" marB="0" anchor="ctr"/>
                </a:tc>
                <a:extLst>
                  <a:ext uri="{0D108BD9-81ED-4DB2-BD59-A6C34878D82A}">
                    <a16:rowId xmlns:a16="http://schemas.microsoft.com/office/drawing/2014/main" val="3668811867"/>
                  </a:ext>
                </a:extLst>
              </a:tr>
              <a:tr h="37839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17</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Red</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ML+3 AP+5</a:t>
                      </a:r>
                    </a:p>
                  </a:txBody>
                  <a:tcPr marL="4040" marR="4040" marT="4040" marB="0" anchor="ctr"/>
                </a:tc>
                <a:tc>
                  <a:txBody>
                    <a:bodyPr/>
                    <a:lstStyle/>
                    <a:p>
                      <a:pPr algn="ctr" fontAlgn="ctr"/>
                      <a:r>
                        <a:rPr lang="en-US" sz="1200" b="0" i="0" u="none" strike="noStrike" err="1">
                          <a:solidFill>
                            <a:srgbClr val="000000"/>
                          </a:solidFill>
                          <a:effectLst/>
                          <a:latin typeface="Calibri" panose="020F0502020204030204" pitchFamily="34" charset="0"/>
                        </a:rPr>
                        <a:t>FrA</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Possible Ref</a:t>
                      </a:r>
                    </a:p>
                  </a:txBody>
                  <a:tcPr marL="4040" marR="4040" marT="4040" marB="0" anchor="ctr"/>
                </a:tc>
                <a:extLst>
                  <a:ext uri="{0D108BD9-81ED-4DB2-BD59-A6C34878D82A}">
                    <a16:rowId xmlns:a16="http://schemas.microsoft.com/office/drawing/2014/main" val="512002357"/>
                  </a:ext>
                </a:extLst>
              </a:tr>
              <a:tr h="37839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19</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Black</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ML+5 AP-2.5</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S1BF</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Left whiskers</a:t>
                      </a:r>
                    </a:p>
                  </a:txBody>
                  <a:tcPr marL="4040" marR="4040" marT="4040" marB="0" anchor="ctr"/>
                </a:tc>
                <a:extLst>
                  <a:ext uri="{0D108BD9-81ED-4DB2-BD59-A6C34878D82A}">
                    <a16:rowId xmlns:a16="http://schemas.microsoft.com/office/drawing/2014/main" val="3444451649"/>
                  </a:ext>
                </a:extLst>
              </a:tr>
            </a:tbl>
          </a:graphicData>
        </a:graphic>
      </p:graphicFrame>
      <p:sp>
        <p:nvSpPr>
          <p:cNvPr id="61" name="TextBox 60">
            <a:extLst>
              <a:ext uri="{FF2B5EF4-FFF2-40B4-BE49-F238E27FC236}">
                <a16:creationId xmlns:a16="http://schemas.microsoft.com/office/drawing/2014/main" id="{377F4F1E-6AEC-44CD-5938-9820C0C76AAA}"/>
              </a:ext>
            </a:extLst>
          </p:cNvPr>
          <p:cNvSpPr txBox="1"/>
          <p:nvPr/>
        </p:nvSpPr>
        <p:spPr>
          <a:xfrm>
            <a:off x="138259" y="4281732"/>
            <a:ext cx="4193243" cy="338554"/>
          </a:xfrm>
          <a:prstGeom prst="rect">
            <a:avLst/>
          </a:prstGeom>
          <a:noFill/>
        </p:spPr>
        <p:txBody>
          <a:bodyPr wrap="square">
            <a:spAutoFit/>
          </a:bodyPr>
          <a:lstStyle/>
          <a:p>
            <a:r>
              <a:rPr lang="en-US" sz="1600" b="1">
                <a:cs typeface="Calibri"/>
              </a:rPr>
              <a:t>Coordinates used in surgery</a:t>
            </a:r>
            <a:endParaRPr lang="en-US" sz="2133" b="1"/>
          </a:p>
        </p:txBody>
      </p:sp>
    </p:spTree>
    <p:extLst>
      <p:ext uri="{BB962C8B-B14F-4D97-AF65-F5344CB8AC3E}">
        <p14:creationId xmlns:p14="http://schemas.microsoft.com/office/powerpoint/2010/main" val="2270133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CA0D49-B1A2-289A-5A83-4471DDF13490}"/>
              </a:ext>
            </a:extLst>
          </p:cNvPr>
          <p:cNvSpPr txBox="1"/>
          <p:nvPr/>
        </p:nvSpPr>
        <p:spPr>
          <a:xfrm>
            <a:off x="34939" y="652736"/>
            <a:ext cx="3885460" cy="379656"/>
          </a:xfrm>
          <a:prstGeom prst="rect">
            <a:avLst/>
          </a:prstGeom>
          <a:noFill/>
        </p:spPr>
        <p:txBody>
          <a:bodyPr wrap="square">
            <a:spAutoFit/>
          </a:bodyPr>
          <a:lstStyle/>
          <a:p>
            <a:r>
              <a:rPr lang="en-US" sz="1867" b="1">
                <a:cs typeface="Calibri"/>
              </a:rPr>
              <a:t>Objective: Steps</a:t>
            </a:r>
          </a:p>
        </p:txBody>
      </p:sp>
      <p:sp>
        <p:nvSpPr>
          <p:cNvPr id="26" name="TextBox 25">
            <a:extLst>
              <a:ext uri="{FF2B5EF4-FFF2-40B4-BE49-F238E27FC236}">
                <a16:creationId xmlns:a16="http://schemas.microsoft.com/office/drawing/2014/main" id="{358B65C9-916C-6A1F-60FC-05E084CF6D1F}"/>
              </a:ext>
            </a:extLst>
          </p:cNvPr>
          <p:cNvSpPr txBox="1"/>
          <p:nvPr/>
        </p:nvSpPr>
        <p:spPr>
          <a:xfrm>
            <a:off x="116218" y="1111764"/>
            <a:ext cx="9738983" cy="379656"/>
          </a:xfrm>
          <a:prstGeom prst="rect">
            <a:avLst/>
          </a:prstGeom>
          <a:noFill/>
        </p:spPr>
        <p:txBody>
          <a:bodyPr wrap="square">
            <a:spAutoFit/>
          </a:bodyPr>
          <a:lstStyle/>
          <a:p>
            <a:r>
              <a:rPr lang="en-US" altLang="zh-CN" sz="1867" b="1">
                <a:cs typeface="Calibri"/>
              </a:rPr>
              <a:t>2.7% Iso all the way during the recording;</a:t>
            </a:r>
            <a:endParaRPr lang="en-US" sz="1867" b="1">
              <a:cs typeface="Calibri"/>
            </a:endParaRPr>
          </a:p>
        </p:txBody>
      </p:sp>
      <p:graphicFrame>
        <p:nvGraphicFramePr>
          <p:cNvPr id="33" name="Table 32">
            <a:extLst>
              <a:ext uri="{FF2B5EF4-FFF2-40B4-BE49-F238E27FC236}">
                <a16:creationId xmlns:a16="http://schemas.microsoft.com/office/drawing/2014/main" id="{2B29A783-B77C-A3D3-FA0B-BC62E036B585}"/>
              </a:ext>
            </a:extLst>
          </p:cNvPr>
          <p:cNvGraphicFramePr>
            <a:graphicFrameLocks noGrp="1"/>
          </p:cNvGraphicFramePr>
          <p:nvPr/>
        </p:nvGraphicFramePr>
        <p:xfrm>
          <a:off x="197360" y="1459252"/>
          <a:ext cx="11184037" cy="5125837"/>
        </p:xfrm>
        <a:graphic>
          <a:graphicData uri="http://schemas.openxmlformats.org/drawingml/2006/table">
            <a:tbl>
              <a:tblPr firstRow="1" firstCol="1">
                <a:tableStyleId>{5C22544A-7EE6-4342-B048-85BDC9FD1C3A}</a:tableStyleId>
              </a:tblPr>
              <a:tblGrid>
                <a:gridCol w="1389668">
                  <a:extLst>
                    <a:ext uri="{9D8B030D-6E8A-4147-A177-3AD203B41FA5}">
                      <a16:colId xmlns:a16="http://schemas.microsoft.com/office/drawing/2014/main" val="3057670945"/>
                    </a:ext>
                  </a:extLst>
                </a:gridCol>
                <a:gridCol w="1389668">
                  <a:extLst>
                    <a:ext uri="{9D8B030D-6E8A-4147-A177-3AD203B41FA5}">
                      <a16:colId xmlns:a16="http://schemas.microsoft.com/office/drawing/2014/main" val="381668166"/>
                    </a:ext>
                  </a:extLst>
                </a:gridCol>
                <a:gridCol w="3650485">
                  <a:extLst>
                    <a:ext uri="{9D8B030D-6E8A-4147-A177-3AD203B41FA5}">
                      <a16:colId xmlns:a16="http://schemas.microsoft.com/office/drawing/2014/main" val="446227590"/>
                    </a:ext>
                  </a:extLst>
                </a:gridCol>
                <a:gridCol w="4754216">
                  <a:extLst>
                    <a:ext uri="{9D8B030D-6E8A-4147-A177-3AD203B41FA5}">
                      <a16:colId xmlns:a16="http://schemas.microsoft.com/office/drawing/2014/main" val="3199561408"/>
                    </a:ext>
                  </a:extLst>
                </a:gridCol>
              </a:tblGrid>
              <a:tr h="289331">
                <a:tc>
                  <a:txBody>
                    <a:bodyPr/>
                    <a:lstStyle/>
                    <a:p>
                      <a:pPr algn="ctr" fontAlgn="ctr"/>
                      <a:r>
                        <a:rPr lang="en-US" sz="1200" u="none" strike="noStrike">
                          <a:effectLst/>
                        </a:rPr>
                        <a:t># of Test</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ctr" fontAlgn="ctr"/>
                      <a:r>
                        <a:rPr lang="en-US" sz="1200" u="none" strike="noStrike">
                          <a:effectLst/>
                        </a:rPr>
                        <a:t>Duration</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ctr" fontAlgn="ctr"/>
                      <a:r>
                        <a:rPr lang="en-US" sz="1200" u="none" strike="noStrike">
                          <a:effectLst/>
                        </a:rPr>
                        <a:t>Action</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ctr" fontAlgn="ctr"/>
                      <a:r>
                        <a:rPr lang="en-US" sz="1200" u="none" strike="noStrike">
                          <a:effectLst/>
                        </a:rPr>
                        <a:t>Notes</a:t>
                      </a:r>
                      <a:endParaRPr lang="en-US" sz="1200" b="0" i="0" u="none" strike="noStrike">
                        <a:solidFill>
                          <a:srgbClr val="000000"/>
                        </a:solidFill>
                        <a:effectLst/>
                        <a:latin typeface="Calibri" panose="020F0502020204030204" pitchFamily="34" charset="0"/>
                      </a:endParaRPr>
                    </a:p>
                  </a:txBody>
                  <a:tcPr marL="4040" marR="4040" marT="4040" marB="0" anchor="ctr"/>
                </a:tc>
                <a:extLst>
                  <a:ext uri="{0D108BD9-81ED-4DB2-BD59-A6C34878D82A}">
                    <a16:rowId xmlns:a16="http://schemas.microsoft.com/office/drawing/2014/main" val="1426290057"/>
                  </a:ext>
                </a:extLst>
              </a:tr>
              <a:tr h="348615">
                <a:tc>
                  <a:txBody>
                    <a:bodyPr/>
                    <a:lstStyle/>
                    <a:p>
                      <a:pPr algn="ctr" fontAlgn="ctr"/>
                      <a:r>
                        <a:rPr lang="en-US" sz="1200" u="none" strike="noStrike">
                          <a:solidFill>
                            <a:schemeClr val="bg1"/>
                          </a:solidFill>
                          <a:effectLst/>
                        </a:rPr>
                        <a:t>2</a:t>
                      </a:r>
                      <a:endParaRPr lang="en-US" sz="1200" b="0" i="0" u="none" strike="noStrike">
                        <a:solidFill>
                          <a:schemeClr val="bg1"/>
                        </a:solidFill>
                        <a:effectLst/>
                        <a:latin typeface="Calibri" panose="020F0502020204030204" pitchFamily="34" charset="0"/>
                      </a:endParaRP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u="none" strike="noStrike">
                          <a:effectLst/>
                        </a:rPr>
                        <a:t>90</a:t>
                      </a:r>
                      <a:r>
                        <a:rPr lang="en-US" altLang="zh-CN" sz="1200" u="none" strike="noStrike">
                          <a:effectLst/>
                        </a:rPr>
                        <a:t>s</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ctr" fontAlgn="ctr"/>
                      <a:r>
                        <a:rPr lang="en-US" sz="1200" u="none" strike="noStrike">
                          <a:effectLst/>
                        </a:rPr>
                        <a:t>Silence; Hardware ref 002</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ctr" fontAlgn="ctr"/>
                      <a:endParaRPr lang="en-US" sz="1200" b="0" i="0" u="none" strike="noStrike">
                        <a:solidFill>
                          <a:srgbClr val="000000"/>
                        </a:solidFill>
                        <a:effectLst/>
                        <a:latin typeface="Calibri" panose="020F0502020204030204" pitchFamily="34" charset="0"/>
                      </a:endParaRPr>
                    </a:p>
                  </a:txBody>
                  <a:tcPr marL="4040" marR="4040" marT="4040" marB="0" anchor="ctr"/>
                </a:tc>
                <a:extLst>
                  <a:ext uri="{0D108BD9-81ED-4DB2-BD59-A6C34878D82A}">
                    <a16:rowId xmlns:a16="http://schemas.microsoft.com/office/drawing/2014/main" val="319837697"/>
                  </a:ext>
                </a:extLst>
              </a:tr>
              <a:tr h="378395">
                <a:tc>
                  <a:txBody>
                    <a:bodyPr/>
                    <a:lstStyle/>
                    <a:p>
                      <a:pPr algn="ctr" fontAlgn="ctr"/>
                      <a:r>
                        <a:rPr lang="en-US" sz="1200" b="0" i="0" u="none" strike="noStrike">
                          <a:solidFill>
                            <a:schemeClr val="bg1"/>
                          </a:solidFill>
                          <a:effectLst/>
                          <a:latin typeface="Calibri" panose="020F0502020204030204" pitchFamily="34" charset="0"/>
                        </a:rPr>
                        <a:t>3</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a:ea typeface="+mn-ea"/>
                          <a:cs typeface="+mn-cs"/>
                        </a:rPr>
                        <a:t>90</a:t>
                      </a:r>
                      <a:r>
                        <a:rPr kumimoji="0" lang="en-US" altLang="zh-CN" sz="1200" b="0" i="0" u="none" strike="noStrike" kern="1200" cap="none" spc="0" normalizeH="0" baseline="0" noProof="0">
                          <a:ln>
                            <a:noFill/>
                          </a:ln>
                          <a:solidFill>
                            <a:prstClr val="black"/>
                          </a:solidFill>
                          <a:effectLst/>
                          <a:uLnTx/>
                          <a:uFillTx/>
                          <a:latin typeface="Rockwell"/>
                          <a:ea typeface="宋体" panose="02010600030101010101" pitchFamily="2" charset="-122"/>
                          <a:cs typeface="+mn-cs"/>
                        </a:rPr>
                        <a:t>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u="none" strike="noStrike">
                          <a:effectLst/>
                        </a:rPr>
                        <a:t>Silence; AVG ref 003</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l" fontAlgn="ctr"/>
                      <a:endParaRPr lang="en-US" sz="1200" b="0" i="0" u="none" strike="noStrike">
                        <a:solidFill>
                          <a:srgbClr val="000000"/>
                        </a:solidFill>
                        <a:effectLst/>
                        <a:latin typeface="Calibri" panose="020F0502020204030204" pitchFamily="34" charset="0"/>
                      </a:endParaRPr>
                    </a:p>
                  </a:txBody>
                  <a:tcPr marL="4040" marR="4040" marT="4040" marB="0" anchor="ctr"/>
                </a:tc>
                <a:extLst>
                  <a:ext uri="{0D108BD9-81ED-4DB2-BD59-A6C34878D82A}">
                    <a16:rowId xmlns:a16="http://schemas.microsoft.com/office/drawing/2014/main" val="3237255991"/>
                  </a:ext>
                </a:extLst>
              </a:tr>
              <a:tr h="369800">
                <a:tc>
                  <a:txBody>
                    <a:bodyPr/>
                    <a:lstStyle/>
                    <a:p>
                      <a:pPr algn="ctr" fontAlgn="ctr"/>
                      <a:r>
                        <a:rPr lang="en-US" sz="1200" b="0" i="0" u="none" strike="noStrike">
                          <a:solidFill>
                            <a:schemeClr val="bg1"/>
                          </a:solidFill>
                          <a:effectLst/>
                          <a:latin typeface="Calibri" panose="020F0502020204030204" pitchFamily="34" charset="0"/>
                        </a:rPr>
                        <a:t>4</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a:ea typeface="+mn-ea"/>
                          <a:cs typeface="+mn-cs"/>
                        </a:rPr>
                        <a:t>90</a:t>
                      </a:r>
                      <a:r>
                        <a:rPr kumimoji="0" lang="en-US" altLang="zh-CN" sz="1200" b="0" i="0" u="none" strike="noStrike" kern="1200" cap="none" spc="0" normalizeH="0" baseline="0" noProof="0">
                          <a:ln>
                            <a:noFill/>
                          </a:ln>
                          <a:solidFill>
                            <a:prstClr val="black"/>
                          </a:solidFill>
                          <a:effectLst/>
                          <a:uLnTx/>
                          <a:uFillTx/>
                          <a:latin typeface="Rockwell"/>
                          <a:ea typeface="宋体" panose="02010600030101010101" pitchFamily="2" charset="-122"/>
                          <a:cs typeface="+mn-cs"/>
                        </a:rPr>
                        <a:t>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Whisker 2 sides, stir+ clamp+light pull  004</a:t>
                      </a:r>
                    </a:p>
                  </a:txBody>
                  <a:tcPr marL="4040" marR="4040" marT="4040" marB="0" anchor="ctr"/>
                </a:tc>
                <a:tc>
                  <a:txBody>
                    <a:bodyPr/>
                    <a:lstStyle/>
                    <a:p>
                      <a:pPr algn="l" fontAlgn="ctr"/>
                      <a:r>
                        <a:rPr lang="en-US" sz="1200" b="0" i="0" u="none" strike="noStrike">
                          <a:solidFill>
                            <a:srgbClr val="000000"/>
                          </a:solidFill>
                          <a:effectLst/>
                          <a:latin typeface="Calibri" panose="020F0502020204030204" pitchFamily="34" charset="0"/>
                        </a:rPr>
                        <a:t> wait 10s and then start 5s +5s rest keep until 90s (10-15stim 16-20 rest, 21-25 stim… and repeat)</a:t>
                      </a:r>
                    </a:p>
                  </a:txBody>
                  <a:tcPr marL="4040" marR="4040" marT="4040" marB="0" anchor="ctr"/>
                </a:tc>
                <a:extLst>
                  <a:ext uri="{0D108BD9-81ED-4DB2-BD59-A6C34878D82A}">
                    <a16:rowId xmlns:a16="http://schemas.microsoft.com/office/drawing/2014/main" val="3990707935"/>
                  </a:ext>
                </a:extLst>
              </a:tr>
              <a:tr h="423205">
                <a:tc>
                  <a:txBody>
                    <a:bodyPr/>
                    <a:lstStyle/>
                    <a:p>
                      <a:pPr algn="ctr" fontAlgn="ctr"/>
                      <a:r>
                        <a:rPr lang="en-US" sz="1200" b="0" i="0" u="none" strike="noStrike">
                          <a:solidFill>
                            <a:schemeClr val="bg1"/>
                          </a:solidFill>
                          <a:effectLst/>
                          <a:latin typeface="Calibri" panose="020F0502020204030204" pitchFamily="34" charset="0"/>
                        </a:rPr>
                        <a:t>5</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u="none" strike="noStrike">
                          <a:effectLst/>
                        </a:rPr>
                        <a:t>60</a:t>
                      </a:r>
                      <a:r>
                        <a:rPr lang="en-US" altLang="zh-CN" sz="1200" u="none" strike="noStrike">
                          <a:effectLst/>
                        </a:rPr>
                        <a:t>s</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Silence avg ref 005</a:t>
                      </a:r>
                    </a:p>
                  </a:txBody>
                  <a:tcPr marL="4040" marR="4040" marT="4040" marB="0" anchor="ctr"/>
                </a:tc>
                <a:tc>
                  <a:txBody>
                    <a:bodyPr/>
                    <a:lstStyle/>
                    <a:p>
                      <a:pPr algn="l" fontAlgn="ctr"/>
                      <a:endParaRPr lang="en-US" sz="1200" b="0" i="0" u="none" strike="noStrike">
                        <a:solidFill>
                          <a:srgbClr val="000000"/>
                        </a:solidFill>
                        <a:effectLst/>
                        <a:latin typeface="Calibri" panose="020F0502020204030204" pitchFamily="34" charset="0"/>
                      </a:endParaRPr>
                    </a:p>
                  </a:txBody>
                  <a:tcPr marL="4040" marR="4040" marT="4040" marB="0" anchor="ctr"/>
                </a:tc>
                <a:extLst>
                  <a:ext uri="{0D108BD9-81ED-4DB2-BD59-A6C34878D82A}">
                    <a16:rowId xmlns:a16="http://schemas.microsoft.com/office/drawing/2014/main" val="2312563668"/>
                  </a:ext>
                </a:extLst>
              </a:tr>
              <a:tr h="378395">
                <a:tc>
                  <a:txBody>
                    <a:bodyPr/>
                    <a:lstStyle/>
                    <a:p>
                      <a:pPr algn="ctr" fontAlgn="ctr"/>
                      <a:r>
                        <a:rPr lang="en-US" sz="1200" b="0" i="0" u="none" strike="noStrike">
                          <a:solidFill>
                            <a:schemeClr val="bg1"/>
                          </a:solidFill>
                          <a:effectLst/>
                          <a:latin typeface="Calibri" panose="020F0502020204030204" pitchFamily="34" charset="0"/>
                        </a:rPr>
                        <a:t>6</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a:ea typeface="+mn-ea"/>
                          <a:cs typeface="+mn-cs"/>
                        </a:rPr>
                        <a:t>90</a:t>
                      </a:r>
                      <a:r>
                        <a:rPr kumimoji="0" lang="en-US" altLang="zh-CN" sz="1200" b="0" i="0" u="none" strike="noStrike" kern="1200" cap="none" spc="0" normalizeH="0" baseline="0" noProof="0">
                          <a:ln>
                            <a:noFill/>
                          </a:ln>
                          <a:solidFill>
                            <a:prstClr val="black"/>
                          </a:solidFill>
                          <a:effectLst/>
                          <a:uLnTx/>
                          <a:uFillTx/>
                          <a:latin typeface="Rockwell"/>
                          <a:ea typeface="宋体" panose="02010600030101010101" pitchFamily="2" charset="-122"/>
                          <a:cs typeface="+mn-cs"/>
                        </a:rPr>
                        <a:t>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Foot pinch 006</a:t>
                      </a:r>
                    </a:p>
                  </a:txBody>
                  <a:tcPr marL="4040" marR="4040" marT="4040" marB="0" anchor="ctr"/>
                </a:tc>
                <a:tc>
                  <a:txBody>
                    <a:bodyPr/>
                    <a:lstStyle/>
                    <a:p>
                      <a:pPr algn="l" fontAlgn="ctr"/>
                      <a:r>
                        <a:rPr lang="en-US" sz="1200" b="0" i="0" u="none" strike="noStrike">
                          <a:solidFill>
                            <a:srgbClr val="000000"/>
                          </a:solidFill>
                          <a:effectLst/>
                          <a:latin typeface="Calibri" panose="020F0502020204030204" pitchFamily="34" charset="0"/>
                        </a:rPr>
                        <a:t>Wait 10s, then foot pinch once at 11s, then 16-20s stim, 21-25 rest, 26-30 stim… then repeat until the end</a:t>
                      </a:r>
                    </a:p>
                  </a:txBody>
                  <a:tcPr marL="4040" marR="4040" marT="4040" marB="0" anchor="ctr"/>
                </a:tc>
                <a:extLst>
                  <a:ext uri="{0D108BD9-81ED-4DB2-BD59-A6C34878D82A}">
                    <a16:rowId xmlns:a16="http://schemas.microsoft.com/office/drawing/2014/main" val="173919128"/>
                  </a:ext>
                </a:extLst>
              </a:tr>
              <a:tr h="378395">
                <a:tc>
                  <a:txBody>
                    <a:bodyPr/>
                    <a:lstStyle/>
                    <a:p>
                      <a:pPr algn="ctr" fontAlgn="ctr"/>
                      <a:r>
                        <a:rPr lang="en-US" sz="1200" b="0" i="0" u="none" strike="noStrike">
                          <a:solidFill>
                            <a:schemeClr val="bg1"/>
                          </a:solidFill>
                          <a:effectLst/>
                          <a:latin typeface="Calibri" panose="020F0502020204030204" pitchFamily="34" charset="0"/>
                        </a:rPr>
                        <a:t>7</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Rockwell"/>
                          <a:ea typeface="+mn-ea"/>
                          <a:cs typeface="+mn-cs"/>
                        </a:rPr>
                        <a:t>106</a:t>
                      </a:r>
                      <a:r>
                        <a:rPr kumimoji="0" lang="en-US" altLang="zh-CN" sz="1200" b="0" i="0" u="none" strike="noStrike" kern="1200" cap="none" spc="0" normalizeH="0" baseline="0" noProof="0">
                          <a:ln>
                            <a:noFill/>
                          </a:ln>
                          <a:solidFill>
                            <a:prstClr val="black"/>
                          </a:solidFill>
                          <a:effectLst/>
                          <a:uLnTx/>
                          <a:uFillTx/>
                          <a:latin typeface="Rockwell"/>
                          <a:ea typeface="宋体" panose="02010600030101010101" pitchFamily="2" charset="-122"/>
                          <a:cs typeface="+mn-cs"/>
                        </a:rPr>
                        <a:t>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Silence 007</a:t>
                      </a:r>
                    </a:p>
                  </a:txBody>
                  <a:tcPr marL="4040" marR="4040" marT="4040" marB="0" anchor="ctr"/>
                </a:tc>
                <a:tc>
                  <a:txBody>
                    <a:bodyPr/>
                    <a:lstStyle/>
                    <a:p>
                      <a:pPr algn="l" fontAlgn="ctr"/>
                      <a:endParaRPr lang="en-US" sz="1200" b="0" i="0" u="none" strike="noStrike">
                        <a:solidFill>
                          <a:srgbClr val="000000"/>
                        </a:solidFill>
                        <a:effectLst/>
                        <a:latin typeface="Calibri" panose="020F0502020204030204" pitchFamily="34" charset="0"/>
                      </a:endParaRPr>
                    </a:p>
                  </a:txBody>
                  <a:tcPr marL="4040" marR="4040" marT="4040" marB="0" anchor="ctr"/>
                </a:tc>
                <a:extLst>
                  <a:ext uri="{0D108BD9-81ED-4DB2-BD59-A6C34878D82A}">
                    <a16:rowId xmlns:a16="http://schemas.microsoft.com/office/drawing/2014/main" val="3661308417"/>
                  </a:ext>
                </a:extLst>
              </a:tr>
              <a:tr h="289331">
                <a:tc>
                  <a:txBody>
                    <a:bodyPr/>
                    <a:lstStyle/>
                    <a:p>
                      <a:pPr algn="ctr" fontAlgn="ctr"/>
                      <a:r>
                        <a:rPr lang="en-US" sz="1200" b="0" i="0" u="none" strike="noStrike">
                          <a:solidFill>
                            <a:schemeClr val="bg1"/>
                          </a:solidFill>
                          <a:effectLst/>
                          <a:latin typeface="Calibri" panose="020F0502020204030204" pitchFamily="34" charset="0"/>
                        </a:rPr>
                        <a:t>8</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a:effectLst/>
                        </a:rPr>
                        <a:t>102s</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Whisker 008</a:t>
                      </a:r>
                    </a:p>
                  </a:txBody>
                  <a:tcPr marL="4040" marR="4040" marT="4040" marB="0" anchor="ctr"/>
                </a:tc>
                <a:tc>
                  <a:txBody>
                    <a:bodyPr/>
                    <a:lstStyle/>
                    <a:p>
                      <a:pPr algn="l" fontAlgn="ctr"/>
                      <a:r>
                        <a:rPr lang="en-US" sz="1200" b="0" i="0" u="none" strike="noStrike">
                          <a:solidFill>
                            <a:srgbClr val="000000"/>
                          </a:solidFill>
                          <a:effectLst/>
                          <a:latin typeface="Calibri" panose="020F0502020204030204" pitchFamily="34" charset="0"/>
                        </a:rPr>
                        <a:t>Wait 10s, 10-15 stim; 45-50stim; 1:30-1:35 stim Others all rest</a:t>
                      </a:r>
                    </a:p>
                  </a:txBody>
                  <a:tcPr marL="4040" marR="4040" marT="4040" marB="0" anchor="ctr"/>
                </a:tc>
                <a:extLst>
                  <a:ext uri="{0D108BD9-81ED-4DB2-BD59-A6C34878D82A}">
                    <a16:rowId xmlns:a16="http://schemas.microsoft.com/office/drawing/2014/main" val="1681181930"/>
                  </a:ext>
                </a:extLst>
              </a:tr>
              <a:tr h="378395">
                <a:tc>
                  <a:txBody>
                    <a:bodyPr/>
                    <a:lstStyle/>
                    <a:p>
                      <a:pPr algn="ctr" fontAlgn="ctr"/>
                      <a:r>
                        <a:rPr lang="en-US" sz="1200" b="0" i="0" u="none" strike="noStrike">
                          <a:solidFill>
                            <a:schemeClr val="bg1"/>
                          </a:solidFill>
                          <a:effectLst/>
                          <a:latin typeface="Calibri" panose="020F0502020204030204" pitchFamily="34" charset="0"/>
                        </a:rPr>
                        <a:t>9</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a:ea typeface="+mn-ea"/>
                          <a:cs typeface="+mn-cs"/>
                        </a:rPr>
                        <a:t>30</a:t>
                      </a:r>
                      <a:r>
                        <a:rPr kumimoji="0" lang="en-US" altLang="zh-CN" sz="1200" b="0" i="0" u="none" strike="noStrike" kern="1200" cap="none" spc="0" normalizeH="0" baseline="0" noProof="0">
                          <a:ln>
                            <a:noFill/>
                          </a:ln>
                          <a:solidFill>
                            <a:prstClr val="black"/>
                          </a:solidFill>
                          <a:effectLst/>
                          <a:uLnTx/>
                          <a:uFillTx/>
                          <a:latin typeface="Rockwell"/>
                          <a:ea typeface="宋体" panose="02010600030101010101" pitchFamily="2" charset="-122"/>
                          <a:cs typeface="+mn-cs"/>
                        </a:rPr>
                        <a:t>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Silence 009</a:t>
                      </a:r>
                    </a:p>
                  </a:txBody>
                  <a:tcPr marL="4040" marR="4040" marT="4040" marB="0" anchor="ctr"/>
                </a:tc>
                <a:tc>
                  <a:txBody>
                    <a:bodyPr/>
                    <a:lstStyle/>
                    <a:p>
                      <a:pPr algn="l" fontAlgn="ctr"/>
                      <a:endParaRPr lang="en-US" sz="1200" b="0" i="0" u="none" strike="noStrike">
                        <a:solidFill>
                          <a:srgbClr val="000000"/>
                        </a:solidFill>
                        <a:effectLst/>
                        <a:latin typeface="Calibri" panose="020F0502020204030204" pitchFamily="34" charset="0"/>
                      </a:endParaRPr>
                    </a:p>
                  </a:txBody>
                  <a:tcPr marL="4040" marR="4040" marT="4040" marB="0" anchor="ctr"/>
                </a:tc>
                <a:extLst>
                  <a:ext uri="{0D108BD9-81ED-4DB2-BD59-A6C34878D82A}">
                    <a16:rowId xmlns:a16="http://schemas.microsoft.com/office/drawing/2014/main" val="2814037799"/>
                  </a:ext>
                </a:extLst>
              </a:tr>
              <a:tr h="378395">
                <a:tc>
                  <a:txBody>
                    <a:bodyPr/>
                    <a:lstStyle/>
                    <a:p>
                      <a:pPr algn="ctr" fontAlgn="ctr"/>
                      <a:r>
                        <a:rPr lang="en-US" sz="1200" b="0" i="0" u="none" strike="noStrike">
                          <a:solidFill>
                            <a:schemeClr val="bg1"/>
                          </a:solidFill>
                          <a:effectLst/>
                          <a:latin typeface="Calibri" panose="020F0502020204030204" pitchFamily="34" charset="0"/>
                        </a:rPr>
                        <a:t>10</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a:ea typeface="+mn-ea"/>
                          <a:cs typeface="+mn-cs"/>
                        </a:rPr>
                        <a:t>90</a:t>
                      </a:r>
                      <a:r>
                        <a:rPr kumimoji="0" lang="en-US" altLang="zh-CN" sz="1200" b="0" i="0" u="none" strike="noStrike" kern="1200" cap="none" spc="0" normalizeH="0" baseline="0" noProof="0">
                          <a:ln>
                            <a:noFill/>
                          </a:ln>
                          <a:solidFill>
                            <a:prstClr val="black"/>
                          </a:solidFill>
                          <a:effectLst/>
                          <a:uLnTx/>
                          <a:uFillTx/>
                          <a:latin typeface="Rockwell"/>
                          <a:ea typeface="宋体" panose="02010600030101010101" pitchFamily="2" charset="-122"/>
                          <a:cs typeface="+mn-cs"/>
                        </a:rPr>
                        <a:t>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Silence; Add more blank channels 010</a:t>
                      </a:r>
                    </a:p>
                  </a:txBody>
                  <a:tcPr marL="4040" marR="4040" marT="4040" marB="0" anchor="ctr"/>
                </a:tc>
                <a:tc>
                  <a:txBody>
                    <a:bodyPr/>
                    <a:lstStyle/>
                    <a:p>
                      <a:pPr algn="l" fontAlgn="ctr"/>
                      <a:r>
                        <a:rPr lang="en-US" sz="1200" b="0" i="0" u="none" strike="noStrike">
                          <a:solidFill>
                            <a:srgbClr val="000000"/>
                          </a:solidFill>
                          <a:effectLst/>
                          <a:latin typeface="Calibri" panose="020F0502020204030204" pitchFamily="34" charset="0"/>
                        </a:rPr>
                        <a:t>Ch0:</a:t>
                      </a:r>
                      <a:r>
                        <a:rPr lang="zh-CN" altLang="en-US" sz="1200" b="0" i="0" u="none" strike="noStrike">
                          <a:solidFill>
                            <a:srgbClr val="000000"/>
                          </a:solidFill>
                          <a:effectLst/>
                          <a:latin typeface="Calibri" panose="020F0502020204030204" pitchFamily="34" charset="0"/>
                        </a:rPr>
                        <a:t> </a:t>
                      </a:r>
                      <a:r>
                        <a:rPr lang="en-US" altLang="zh-CN" sz="1200" b="0" i="0" u="none" strike="noStrike">
                          <a:solidFill>
                            <a:srgbClr val="000000"/>
                          </a:solidFill>
                          <a:effectLst/>
                          <a:latin typeface="Calibri" panose="020F0502020204030204" pitchFamily="34" charset="0"/>
                        </a:rPr>
                        <a:t>no headstage; ch20-23: no pins out, but on the headstage and adapter board</a:t>
                      </a:r>
                      <a:endParaRPr lang="en-US" sz="1200" b="0" i="0" u="none" strike="noStrike">
                        <a:solidFill>
                          <a:srgbClr val="000000"/>
                        </a:solidFill>
                        <a:effectLst/>
                        <a:latin typeface="Calibri" panose="020F0502020204030204" pitchFamily="34" charset="0"/>
                      </a:endParaRPr>
                    </a:p>
                  </a:txBody>
                  <a:tcPr marL="4040" marR="4040" marT="4040" marB="0" anchor="ctr"/>
                </a:tc>
                <a:extLst>
                  <a:ext uri="{0D108BD9-81ED-4DB2-BD59-A6C34878D82A}">
                    <a16:rowId xmlns:a16="http://schemas.microsoft.com/office/drawing/2014/main" val="3425744014"/>
                  </a:ext>
                </a:extLst>
              </a:tr>
              <a:tr h="378395">
                <a:tc>
                  <a:txBody>
                    <a:bodyPr/>
                    <a:lstStyle/>
                    <a:p>
                      <a:pPr algn="ctr" fontAlgn="ctr"/>
                      <a:r>
                        <a:rPr lang="en-US" sz="1200" b="0" i="0" u="none" strike="noStrike">
                          <a:solidFill>
                            <a:schemeClr val="bg1"/>
                          </a:solidFill>
                          <a:effectLst/>
                          <a:latin typeface="Calibri" panose="020F0502020204030204" pitchFamily="34" charset="0"/>
                        </a:rPr>
                        <a:t>11</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u="none" strike="noStrike">
                          <a:effectLst/>
                        </a:rPr>
                        <a:t>90</a:t>
                      </a:r>
                      <a:r>
                        <a:rPr lang="en-US" altLang="zh-CN" sz="1200" u="none" strike="noStrike">
                          <a:effectLst/>
                        </a:rPr>
                        <a:t>s</a:t>
                      </a:r>
                      <a:endParaRPr lang="en-US" sz="1200" b="0" i="0" u="none" strike="noStrike">
                        <a:solidFill>
                          <a:srgbClr val="000000"/>
                        </a:solidFill>
                        <a:effectLst/>
                        <a:latin typeface="Calibri" panose="020F0502020204030204" pitchFamily="34" charset="0"/>
                      </a:endParaRP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Foot pinch011</a:t>
                      </a:r>
                    </a:p>
                  </a:txBody>
                  <a:tcPr marL="4040" marR="4040" marT="4040" marB="0" anchor="ctr"/>
                </a:tc>
                <a:tc>
                  <a:txBody>
                    <a:bodyPr/>
                    <a:lstStyle/>
                    <a:p>
                      <a:pPr algn="l" fontAlgn="ctr"/>
                      <a:r>
                        <a:rPr lang="en-US" sz="1200" b="0" i="0" u="none" strike="noStrike">
                          <a:solidFill>
                            <a:srgbClr val="000000"/>
                          </a:solidFill>
                          <a:effectLst/>
                          <a:latin typeface="Calibri" panose="020F0502020204030204" pitchFamily="34" charset="0"/>
                        </a:rPr>
                        <a:t>Wait 10s, 10-15stim 45-50stim 1:30-1:35 stim Others all rest</a:t>
                      </a:r>
                    </a:p>
                  </a:txBody>
                  <a:tcPr marL="4040" marR="4040" marT="4040" marB="0" anchor="ctr"/>
                </a:tc>
                <a:extLst>
                  <a:ext uri="{0D108BD9-81ED-4DB2-BD59-A6C34878D82A}">
                    <a16:rowId xmlns:a16="http://schemas.microsoft.com/office/drawing/2014/main" val="2062549855"/>
                  </a:ext>
                </a:extLst>
              </a:tr>
              <a:tr h="378395">
                <a:tc>
                  <a:txBody>
                    <a:bodyPr/>
                    <a:lstStyle/>
                    <a:p>
                      <a:pPr algn="ctr" fontAlgn="ctr"/>
                      <a:r>
                        <a:rPr lang="en-US" sz="1200" b="0" i="0" u="none" strike="noStrike">
                          <a:solidFill>
                            <a:schemeClr val="bg1"/>
                          </a:solidFill>
                          <a:effectLst/>
                          <a:latin typeface="Calibri" panose="020F0502020204030204" pitchFamily="34" charset="0"/>
                        </a:rPr>
                        <a:t>12</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100s</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Silence 012</a:t>
                      </a:r>
                    </a:p>
                  </a:txBody>
                  <a:tcPr marL="4040" marR="4040" marT="4040" marB="0" anchor="ctr"/>
                </a:tc>
                <a:tc>
                  <a:txBody>
                    <a:bodyPr/>
                    <a:lstStyle/>
                    <a:p>
                      <a:pPr algn="l" fontAlgn="ctr"/>
                      <a:endParaRPr lang="en-US" sz="1200" b="0" i="0" u="none" strike="noStrike">
                        <a:solidFill>
                          <a:srgbClr val="000000"/>
                        </a:solidFill>
                        <a:effectLst/>
                        <a:latin typeface="Calibri" panose="020F0502020204030204" pitchFamily="34" charset="0"/>
                      </a:endParaRPr>
                    </a:p>
                  </a:txBody>
                  <a:tcPr marL="4040" marR="4040" marT="4040" marB="0" anchor="ctr"/>
                </a:tc>
                <a:extLst>
                  <a:ext uri="{0D108BD9-81ED-4DB2-BD59-A6C34878D82A}">
                    <a16:rowId xmlns:a16="http://schemas.microsoft.com/office/drawing/2014/main" val="299049284"/>
                  </a:ext>
                </a:extLst>
              </a:tr>
              <a:tr h="378395">
                <a:tc>
                  <a:txBody>
                    <a:bodyPr/>
                    <a:lstStyle/>
                    <a:p>
                      <a:pPr algn="ctr" fontAlgn="ctr"/>
                      <a:r>
                        <a:rPr lang="en-US" sz="1200" b="0" i="0" u="none" strike="noStrike">
                          <a:solidFill>
                            <a:schemeClr val="bg1"/>
                          </a:solidFill>
                          <a:effectLst/>
                          <a:latin typeface="Calibri" panose="020F0502020204030204" pitchFamily="34" charset="0"/>
                        </a:rPr>
                        <a:t>13</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60s</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No connection, only the headstage, in ESD bag, 013</a:t>
                      </a:r>
                    </a:p>
                  </a:txBody>
                  <a:tcPr marL="4040" marR="4040" marT="4040" marB="0" anchor="ctr"/>
                </a:tc>
                <a:tc>
                  <a:txBody>
                    <a:bodyPr/>
                    <a:lstStyle/>
                    <a:p>
                      <a:pPr algn="l" fontAlgn="ctr"/>
                      <a:r>
                        <a:rPr lang="en-US" sz="1200" b="0" i="0" u="none" strike="noStrike">
                          <a:solidFill>
                            <a:srgbClr val="000000"/>
                          </a:solidFill>
                          <a:effectLst/>
                          <a:latin typeface="Calibri" panose="020F0502020204030204" pitchFamily="34" charset="0"/>
                        </a:rPr>
                        <a:t>Touch the table at last few seconds</a:t>
                      </a:r>
                    </a:p>
                  </a:txBody>
                  <a:tcPr marL="4040" marR="4040" marT="4040" marB="0" anchor="ctr"/>
                </a:tc>
                <a:extLst>
                  <a:ext uri="{0D108BD9-81ED-4DB2-BD59-A6C34878D82A}">
                    <a16:rowId xmlns:a16="http://schemas.microsoft.com/office/drawing/2014/main" val="185774340"/>
                  </a:ext>
                </a:extLst>
              </a:tr>
              <a:tr h="378395">
                <a:tc>
                  <a:txBody>
                    <a:bodyPr/>
                    <a:lstStyle/>
                    <a:p>
                      <a:pPr algn="ctr" fontAlgn="ctr"/>
                      <a:r>
                        <a:rPr lang="en-US" sz="1200" b="0" i="0" u="none" strike="noStrike">
                          <a:solidFill>
                            <a:schemeClr val="bg1"/>
                          </a:solidFill>
                          <a:effectLst/>
                          <a:latin typeface="Calibri" panose="020F0502020204030204" pitchFamily="34" charset="0"/>
                        </a:rPr>
                        <a:t>14</a:t>
                      </a:r>
                    </a:p>
                  </a:txBody>
                  <a:tcPr marL="4040" marR="4040" marT="4040" marB="0" anchor="ctr"/>
                </a:tc>
                <a:tc>
                  <a:txBody>
                    <a:bodyPr/>
                    <a:lstStyle/>
                    <a:p>
                      <a:pPr algn="ctr" fontAlgn="ctr"/>
                      <a:r>
                        <a:rPr lang="en-US" sz="1200" b="0" i="0" u="none" strike="noStrike">
                          <a:solidFill>
                            <a:srgbClr val="000000"/>
                          </a:solidFill>
                          <a:effectLst/>
                          <a:latin typeface="Calibri" panose="020F0502020204030204" pitchFamily="34" charset="0"/>
                        </a:rPr>
                        <a:t>60s</a:t>
                      </a:r>
                    </a:p>
                  </a:txBody>
                  <a:tcPr marL="4040" marR="4040" marT="404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No connection, only the headstage, in ESD bag, all channels on, 014</a:t>
                      </a:r>
                    </a:p>
                  </a:txBody>
                  <a:tcPr marL="4040" marR="4040" marT="404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Touch the table at last few seconds</a:t>
                      </a:r>
                    </a:p>
                  </a:txBody>
                  <a:tcPr marL="4040" marR="4040" marT="4040" marB="0" anchor="ctr"/>
                </a:tc>
                <a:extLst>
                  <a:ext uri="{0D108BD9-81ED-4DB2-BD59-A6C34878D82A}">
                    <a16:rowId xmlns:a16="http://schemas.microsoft.com/office/drawing/2014/main" val="3913057354"/>
                  </a:ext>
                </a:extLst>
              </a:tr>
            </a:tbl>
          </a:graphicData>
        </a:graphic>
      </p:graphicFrame>
    </p:spTree>
    <p:extLst>
      <p:ext uri="{BB962C8B-B14F-4D97-AF65-F5344CB8AC3E}">
        <p14:creationId xmlns:p14="http://schemas.microsoft.com/office/powerpoint/2010/main" val="1631654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2DF2BB-539B-BF7A-FE23-F0111A2A7CD4}"/>
              </a:ext>
            </a:extLst>
          </p:cNvPr>
          <p:cNvSpPr txBox="1"/>
          <p:nvPr/>
        </p:nvSpPr>
        <p:spPr>
          <a:xfrm>
            <a:off x="-1" y="-88057"/>
            <a:ext cx="12709133" cy="83099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600" b="1">
                <a:cs typeface="Calibri"/>
              </a:rPr>
              <a:t>Title: </a:t>
            </a:r>
            <a:r>
              <a:rPr lang="en-US" altLang="zh-CN" sz="1600" b="1" err="1">
                <a:cs typeface="Calibri"/>
              </a:rPr>
              <a:t>ssEEG</a:t>
            </a:r>
            <a:r>
              <a:rPr lang="en-US" altLang="zh-CN" sz="1600" b="1">
                <a:cs typeface="Calibri"/>
              </a:rPr>
              <a:t> Project</a:t>
            </a:r>
            <a:endParaRPr lang="en-US" altLang="zh-CN" sz="1600">
              <a:cs typeface="Calibri"/>
            </a:endParaRPr>
          </a:p>
          <a:p>
            <a:r>
              <a:rPr lang="en-US" sz="1600" b="1">
                <a:cs typeface="Calibri"/>
              </a:rPr>
              <a:t>Objective: </a:t>
            </a:r>
            <a:r>
              <a:rPr lang="en-US" altLang="zh-CN" sz="1600">
                <a:cs typeface="Calibri"/>
              </a:rPr>
              <a:t>Surgery Summery</a:t>
            </a:r>
            <a:endParaRPr lang="en-US" sz="1600">
              <a:cs typeface="Calibri"/>
            </a:endParaRPr>
          </a:p>
          <a:p>
            <a:r>
              <a:rPr lang="en-US" sz="1600" b="1">
                <a:cs typeface="Calibri"/>
              </a:rPr>
              <a:t>Results:1. Use INTAN recorder 2. Better results</a:t>
            </a:r>
            <a:endParaRPr lang="en-US" sz="1600"/>
          </a:p>
        </p:txBody>
      </p:sp>
      <p:sp>
        <p:nvSpPr>
          <p:cNvPr id="5" name="TextBox 4">
            <a:extLst>
              <a:ext uri="{FF2B5EF4-FFF2-40B4-BE49-F238E27FC236}">
                <a16:creationId xmlns:a16="http://schemas.microsoft.com/office/drawing/2014/main" id="{7124794C-3073-7626-5DD5-87321C7D4958}"/>
              </a:ext>
            </a:extLst>
          </p:cNvPr>
          <p:cNvSpPr txBox="1"/>
          <p:nvPr/>
        </p:nvSpPr>
        <p:spPr>
          <a:xfrm>
            <a:off x="2" y="772869"/>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Results</a:t>
            </a:r>
            <a:endParaRPr lang="en-US" sz="1400" b="1">
              <a:cs typeface="Calibri"/>
            </a:endParaRPr>
          </a:p>
        </p:txBody>
      </p:sp>
      <p:pic>
        <p:nvPicPr>
          <p:cNvPr id="9" name="Picture 8">
            <a:extLst>
              <a:ext uri="{FF2B5EF4-FFF2-40B4-BE49-F238E27FC236}">
                <a16:creationId xmlns:a16="http://schemas.microsoft.com/office/drawing/2014/main" id="{DFAE63A2-75D1-242E-6092-A2CAB568515C}"/>
              </a:ext>
            </a:extLst>
          </p:cNvPr>
          <p:cNvPicPr>
            <a:picLocks noChangeAspect="1"/>
          </p:cNvPicPr>
          <p:nvPr/>
        </p:nvPicPr>
        <p:blipFill>
          <a:blip r:embed="rId3"/>
          <a:stretch>
            <a:fillRect/>
          </a:stretch>
        </p:blipFill>
        <p:spPr>
          <a:xfrm>
            <a:off x="6096001" y="1080645"/>
            <a:ext cx="6450756" cy="4023360"/>
          </a:xfrm>
          <a:prstGeom prst="rect">
            <a:avLst/>
          </a:prstGeom>
        </p:spPr>
      </p:pic>
      <p:pic>
        <p:nvPicPr>
          <p:cNvPr id="11" name="Picture 10">
            <a:extLst>
              <a:ext uri="{FF2B5EF4-FFF2-40B4-BE49-F238E27FC236}">
                <a16:creationId xmlns:a16="http://schemas.microsoft.com/office/drawing/2014/main" id="{55136789-458C-482E-52B7-18002AA3F7C5}"/>
              </a:ext>
            </a:extLst>
          </p:cNvPr>
          <p:cNvPicPr>
            <a:picLocks noChangeAspect="1"/>
          </p:cNvPicPr>
          <p:nvPr/>
        </p:nvPicPr>
        <p:blipFill>
          <a:blip r:embed="rId4"/>
          <a:stretch>
            <a:fillRect/>
          </a:stretch>
        </p:blipFill>
        <p:spPr>
          <a:xfrm>
            <a:off x="-152746" y="1080645"/>
            <a:ext cx="6326019" cy="4023360"/>
          </a:xfrm>
          <a:prstGeom prst="rect">
            <a:avLst/>
          </a:prstGeom>
        </p:spPr>
      </p:pic>
      <p:sp>
        <p:nvSpPr>
          <p:cNvPr id="12" name="TextBox 11">
            <a:extLst>
              <a:ext uri="{FF2B5EF4-FFF2-40B4-BE49-F238E27FC236}">
                <a16:creationId xmlns:a16="http://schemas.microsoft.com/office/drawing/2014/main" id="{3BBA2E53-8F9A-F4C9-98C8-24116B714822}"/>
              </a:ext>
            </a:extLst>
          </p:cNvPr>
          <p:cNvSpPr txBox="1"/>
          <p:nvPr/>
        </p:nvSpPr>
        <p:spPr>
          <a:xfrm>
            <a:off x="2293146" y="5096853"/>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03</a:t>
            </a:r>
            <a:endParaRPr lang="en-US" sz="1400" b="1">
              <a:cs typeface="Calibri"/>
            </a:endParaRPr>
          </a:p>
        </p:txBody>
      </p:sp>
      <p:sp>
        <p:nvSpPr>
          <p:cNvPr id="13" name="TextBox 12">
            <a:extLst>
              <a:ext uri="{FF2B5EF4-FFF2-40B4-BE49-F238E27FC236}">
                <a16:creationId xmlns:a16="http://schemas.microsoft.com/office/drawing/2014/main" id="{DEC1F0EB-F4B8-C0F4-E30D-03AD8588A151}"/>
              </a:ext>
            </a:extLst>
          </p:cNvPr>
          <p:cNvSpPr txBox="1"/>
          <p:nvPr/>
        </p:nvSpPr>
        <p:spPr>
          <a:xfrm>
            <a:off x="8541890" y="5104006"/>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04</a:t>
            </a:r>
            <a:endParaRPr lang="en-US" sz="1400" b="1">
              <a:cs typeface="Calibri"/>
            </a:endParaRPr>
          </a:p>
        </p:txBody>
      </p:sp>
      <p:graphicFrame>
        <p:nvGraphicFramePr>
          <p:cNvPr id="14" name="Table 13">
            <a:extLst>
              <a:ext uri="{FF2B5EF4-FFF2-40B4-BE49-F238E27FC236}">
                <a16:creationId xmlns:a16="http://schemas.microsoft.com/office/drawing/2014/main" id="{6E3339DE-E94B-2B51-A0F2-A53DD3DEC250}"/>
              </a:ext>
            </a:extLst>
          </p:cNvPr>
          <p:cNvGraphicFramePr>
            <a:graphicFrameLocks noGrp="1"/>
          </p:cNvGraphicFramePr>
          <p:nvPr/>
        </p:nvGraphicFramePr>
        <p:xfrm>
          <a:off x="2095500" y="5597510"/>
          <a:ext cx="7652971" cy="1094791"/>
        </p:xfrm>
        <a:graphic>
          <a:graphicData uri="http://schemas.openxmlformats.org/drawingml/2006/table">
            <a:tbl>
              <a:tblPr firstCol="1">
                <a:tableStyleId>{5C22544A-7EE6-4342-B048-85BDC9FD1C3A}</a:tableStyleId>
              </a:tblPr>
              <a:tblGrid>
                <a:gridCol w="1085837">
                  <a:extLst>
                    <a:ext uri="{9D8B030D-6E8A-4147-A177-3AD203B41FA5}">
                      <a16:colId xmlns:a16="http://schemas.microsoft.com/office/drawing/2014/main" val="2296969622"/>
                    </a:ext>
                  </a:extLst>
                </a:gridCol>
                <a:gridCol w="2852359">
                  <a:extLst>
                    <a:ext uri="{9D8B030D-6E8A-4147-A177-3AD203B41FA5}">
                      <a16:colId xmlns:a16="http://schemas.microsoft.com/office/drawing/2014/main" val="702142537"/>
                    </a:ext>
                  </a:extLst>
                </a:gridCol>
                <a:gridCol w="3714775">
                  <a:extLst>
                    <a:ext uri="{9D8B030D-6E8A-4147-A177-3AD203B41FA5}">
                      <a16:colId xmlns:a16="http://schemas.microsoft.com/office/drawing/2014/main" val="658184159"/>
                    </a:ext>
                  </a:extLst>
                </a:gridCol>
              </a:tblGrid>
              <a:tr h="405960">
                <a:tc>
                  <a:txBody>
                    <a:bodyPr/>
                    <a:lstStyle/>
                    <a:p>
                      <a:pPr algn="ctr" fontAlgn="ctr"/>
                      <a:r>
                        <a:rPr lang="en-US" sz="1500" b="0" i="0" u="none" strike="noStrike">
                          <a:solidFill>
                            <a:schemeClr val="bg1"/>
                          </a:solidFill>
                          <a:effectLst/>
                          <a:latin typeface="Calibri" panose="020F0502020204030204" pitchFamily="34" charset="0"/>
                        </a:rPr>
                        <a:t>03</a:t>
                      </a:r>
                    </a:p>
                  </a:txBody>
                  <a:tcPr marL="3031" marR="3031" marT="3031"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500" u="none" strike="noStrike">
                          <a:effectLst/>
                        </a:rPr>
                        <a:t>Silence; AVG ref 003</a:t>
                      </a:r>
                      <a:endParaRPr lang="en-US" sz="1500" b="0" i="0" u="none" strike="noStrike">
                        <a:solidFill>
                          <a:srgbClr val="000000"/>
                        </a:solidFill>
                        <a:effectLst/>
                        <a:latin typeface="Calibri" panose="020F0502020204030204" pitchFamily="34" charset="0"/>
                      </a:endParaRPr>
                    </a:p>
                  </a:txBody>
                  <a:tcPr marL="3031" marR="3031" marT="3031" marB="0" anchor="ctr"/>
                </a:tc>
                <a:tc>
                  <a:txBody>
                    <a:bodyPr/>
                    <a:lstStyle/>
                    <a:p>
                      <a:pPr algn="l" fontAlgn="ctr"/>
                      <a:endParaRPr lang="en-US" sz="1500" b="0" i="0" u="none" strike="noStrike">
                        <a:solidFill>
                          <a:srgbClr val="000000"/>
                        </a:solidFill>
                        <a:effectLst/>
                        <a:latin typeface="Calibri" panose="020F0502020204030204" pitchFamily="34" charset="0"/>
                      </a:endParaRPr>
                    </a:p>
                  </a:txBody>
                  <a:tcPr marL="3031" marR="3031" marT="3031" marB="0" anchor="ctr"/>
                </a:tc>
                <a:extLst>
                  <a:ext uri="{0D108BD9-81ED-4DB2-BD59-A6C34878D82A}">
                    <a16:rowId xmlns:a16="http://schemas.microsoft.com/office/drawing/2014/main" val="2934566442"/>
                  </a:ext>
                </a:extLst>
              </a:tr>
              <a:tr h="673591">
                <a:tc>
                  <a:txBody>
                    <a:bodyPr/>
                    <a:lstStyle/>
                    <a:p>
                      <a:pPr algn="ctr" fontAlgn="ctr"/>
                      <a:r>
                        <a:rPr lang="en-US" sz="1500" b="0" i="0" u="none" strike="noStrike">
                          <a:solidFill>
                            <a:schemeClr val="bg1"/>
                          </a:solidFill>
                          <a:effectLst/>
                          <a:latin typeface="Calibri" panose="020F0502020204030204" pitchFamily="34" charset="0"/>
                        </a:rPr>
                        <a:t>04</a:t>
                      </a:r>
                    </a:p>
                  </a:txBody>
                  <a:tcPr marL="3031" marR="3031" marT="3031" marB="0" anchor="ctr"/>
                </a:tc>
                <a:tc>
                  <a:txBody>
                    <a:bodyPr/>
                    <a:lstStyle/>
                    <a:p>
                      <a:pPr algn="ctr" fontAlgn="ctr"/>
                      <a:r>
                        <a:rPr lang="en-US" sz="1500" b="0" i="0" u="none" strike="noStrike">
                          <a:solidFill>
                            <a:srgbClr val="000000"/>
                          </a:solidFill>
                          <a:effectLst/>
                          <a:latin typeface="Calibri" panose="020F0502020204030204" pitchFamily="34" charset="0"/>
                        </a:rPr>
                        <a:t>Whisker 2 sides, stir+ </a:t>
                      </a:r>
                      <a:r>
                        <a:rPr lang="en-US" sz="1500" b="0" i="0" u="none" strike="noStrike" err="1">
                          <a:solidFill>
                            <a:srgbClr val="000000"/>
                          </a:solidFill>
                          <a:effectLst/>
                          <a:latin typeface="Calibri" panose="020F0502020204030204" pitchFamily="34" charset="0"/>
                        </a:rPr>
                        <a:t>clamp+light</a:t>
                      </a:r>
                      <a:r>
                        <a:rPr lang="en-US" sz="1500" b="0" i="0" u="none" strike="noStrike">
                          <a:solidFill>
                            <a:srgbClr val="000000"/>
                          </a:solidFill>
                          <a:effectLst/>
                          <a:latin typeface="Calibri" panose="020F0502020204030204" pitchFamily="34" charset="0"/>
                        </a:rPr>
                        <a:t> pull  004</a:t>
                      </a:r>
                    </a:p>
                  </a:txBody>
                  <a:tcPr marL="3031" marR="3031" marT="3031" marB="0" anchor="ctr"/>
                </a:tc>
                <a:tc>
                  <a:txBody>
                    <a:bodyPr/>
                    <a:lstStyle/>
                    <a:p>
                      <a:pPr algn="l" fontAlgn="ctr"/>
                      <a:r>
                        <a:rPr lang="en-US" sz="1500" b="0" i="0" u="none" strike="noStrike">
                          <a:solidFill>
                            <a:srgbClr val="000000"/>
                          </a:solidFill>
                          <a:effectLst/>
                          <a:latin typeface="Calibri" panose="020F0502020204030204" pitchFamily="34" charset="0"/>
                        </a:rPr>
                        <a:t> wait 10s and then start 5s +5s rest keep until 90s (10-15stim 16-20 rest, 21-25 stim… and repeat)</a:t>
                      </a:r>
                    </a:p>
                  </a:txBody>
                  <a:tcPr marL="3031" marR="3031" marT="3031" marB="0" anchor="ctr"/>
                </a:tc>
                <a:extLst>
                  <a:ext uri="{0D108BD9-81ED-4DB2-BD59-A6C34878D82A}">
                    <a16:rowId xmlns:a16="http://schemas.microsoft.com/office/drawing/2014/main" val="3125434830"/>
                  </a:ext>
                </a:extLst>
              </a:tr>
            </a:tbl>
          </a:graphicData>
        </a:graphic>
      </p:graphicFrame>
      <p:sp>
        <p:nvSpPr>
          <p:cNvPr id="15" name="Rectangle 14">
            <a:extLst>
              <a:ext uri="{FF2B5EF4-FFF2-40B4-BE49-F238E27FC236}">
                <a16:creationId xmlns:a16="http://schemas.microsoft.com/office/drawing/2014/main" id="{D51FE9A2-B698-49CF-7632-381280FFA9C9}"/>
              </a:ext>
            </a:extLst>
          </p:cNvPr>
          <p:cNvSpPr/>
          <p:nvPr/>
        </p:nvSpPr>
        <p:spPr>
          <a:xfrm>
            <a:off x="6997701" y="1428750"/>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6" name="Rectangle 15">
            <a:extLst>
              <a:ext uri="{FF2B5EF4-FFF2-40B4-BE49-F238E27FC236}">
                <a16:creationId xmlns:a16="http://schemas.microsoft.com/office/drawing/2014/main" id="{4C90FC6D-51C8-3A4F-3367-E927DFAC3A47}"/>
              </a:ext>
            </a:extLst>
          </p:cNvPr>
          <p:cNvSpPr/>
          <p:nvPr/>
        </p:nvSpPr>
        <p:spPr>
          <a:xfrm>
            <a:off x="7526021" y="1428749"/>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7" name="Rectangle 16">
            <a:extLst>
              <a:ext uri="{FF2B5EF4-FFF2-40B4-BE49-F238E27FC236}">
                <a16:creationId xmlns:a16="http://schemas.microsoft.com/office/drawing/2014/main" id="{F4131FBD-BA60-A03B-E772-AAAF20EE6945}"/>
              </a:ext>
            </a:extLst>
          </p:cNvPr>
          <p:cNvSpPr/>
          <p:nvPr/>
        </p:nvSpPr>
        <p:spPr>
          <a:xfrm>
            <a:off x="8088827" y="1428749"/>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8" name="Rectangle 17">
            <a:extLst>
              <a:ext uri="{FF2B5EF4-FFF2-40B4-BE49-F238E27FC236}">
                <a16:creationId xmlns:a16="http://schemas.microsoft.com/office/drawing/2014/main" id="{C781DA67-E85B-647B-849B-13A17AAF71AF}"/>
              </a:ext>
            </a:extLst>
          </p:cNvPr>
          <p:cNvSpPr/>
          <p:nvPr/>
        </p:nvSpPr>
        <p:spPr>
          <a:xfrm>
            <a:off x="8617147" y="1390526"/>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9" name="Rectangle 18">
            <a:extLst>
              <a:ext uri="{FF2B5EF4-FFF2-40B4-BE49-F238E27FC236}">
                <a16:creationId xmlns:a16="http://schemas.microsoft.com/office/drawing/2014/main" id="{6ABFB725-C6E9-70DE-4157-CFDAEB807B40}"/>
              </a:ext>
            </a:extLst>
          </p:cNvPr>
          <p:cNvSpPr/>
          <p:nvPr/>
        </p:nvSpPr>
        <p:spPr>
          <a:xfrm>
            <a:off x="9138045" y="1428748"/>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20" name="Rectangle 19">
            <a:extLst>
              <a:ext uri="{FF2B5EF4-FFF2-40B4-BE49-F238E27FC236}">
                <a16:creationId xmlns:a16="http://schemas.microsoft.com/office/drawing/2014/main" id="{8B673E4C-BE12-6038-45E1-B1DDFB7223BC}"/>
              </a:ext>
            </a:extLst>
          </p:cNvPr>
          <p:cNvSpPr/>
          <p:nvPr/>
        </p:nvSpPr>
        <p:spPr>
          <a:xfrm>
            <a:off x="9671839" y="1428748"/>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21" name="Rectangle 20">
            <a:extLst>
              <a:ext uri="{FF2B5EF4-FFF2-40B4-BE49-F238E27FC236}">
                <a16:creationId xmlns:a16="http://schemas.microsoft.com/office/drawing/2014/main" id="{E8F89043-ACCC-23C4-F244-998B64486FD3}"/>
              </a:ext>
            </a:extLst>
          </p:cNvPr>
          <p:cNvSpPr/>
          <p:nvPr/>
        </p:nvSpPr>
        <p:spPr>
          <a:xfrm>
            <a:off x="10236595" y="1428748"/>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22" name="Rectangle 21">
            <a:extLst>
              <a:ext uri="{FF2B5EF4-FFF2-40B4-BE49-F238E27FC236}">
                <a16:creationId xmlns:a16="http://schemas.microsoft.com/office/drawing/2014/main" id="{10B069F2-3BE4-DDF4-5239-CC1A64FB8307}"/>
              </a:ext>
            </a:extLst>
          </p:cNvPr>
          <p:cNvSpPr/>
          <p:nvPr/>
        </p:nvSpPr>
        <p:spPr>
          <a:xfrm>
            <a:off x="10767651" y="1428746"/>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24" name="TextBox 23">
            <a:extLst>
              <a:ext uri="{FF2B5EF4-FFF2-40B4-BE49-F238E27FC236}">
                <a16:creationId xmlns:a16="http://schemas.microsoft.com/office/drawing/2014/main" id="{13440CE3-9380-E169-1A70-A9706F2C18AB}"/>
              </a:ext>
            </a:extLst>
          </p:cNvPr>
          <p:cNvSpPr txBox="1"/>
          <p:nvPr/>
        </p:nvSpPr>
        <p:spPr>
          <a:xfrm>
            <a:off x="9138046" y="5135844"/>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 Align with the stimulation </a:t>
            </a:r>
            <a:endParaRPr lang="en-US" sz="1400" b="1">
              <a:cs typeface="Calibri"/>
            </a:endParaRPr>
          </a:p>
        </p:txBody>
      </p:sp>
    </p:spTree>
    <p:extLst>
      <p:ext uri="{BB962C8B-B14F-4D97-AF65-F5344CB8AC3E}">
        <p14:creationId xmlns:p14="http://schemas.microsoft.com/office/powerpoint/2010/main" val="588038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F81A82-17D7-9418-2E38-15BAC9C2368E}"/>
              </a:ext>
            </a:extLst>
          </p:cNvPr>
          <p:cNvSpPr txBox="1"/>
          <p:nvPr/>
        </p:nvSpPr>
        <p:spPr>
          <a:xfrm>
            <a:off x="-1" y="-88057"/>
            <a:ext cx="12709133" cy="83099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600" b="1">
                <a:cs typeface="Calibri"/>
              </a:rPr>
              <a:t>Title: </a:t>
            </a:r>
            <a:r>
              <a:rPr lang="en-US" altLang="zh-CN" sz="1600" b="1" err="1">
                <a:cs typeface="Calibri"/>
              </a:rPr>
              <a:t>ssEEG</a:t>
            </a:r>
            <a:r>
              <a:rPr lang="en-US" altLang="zh-CN" sz="1600" b="1">
                <a:cs typeface="Calibri"/>
              </a:rPr>
              <a:t> Project</a:t>
            </a:r>
            <a:endParaRPr lang="en-US" altLang="zh-CN" sz="1600">
              <a:cs typeface="Calibri"/>
            </a:endParaRPr>
          </a:p>
          <a:p>
            <a:r>
              <a:rPr lang="en-US" sz="1600" b="1">
                <a:cs typeface="Calibri"/>
              </a:rPr>
              <a:t>Objective: </a:t>
            </a:r>
            <a:r>
              <a:rPr lang="en-US" altLang="zh-CN" sz="1600">
                <a:cs typeface="Calibri"/>
              </a:rPr>
              <a:t>Surgery Summery</a:t>
            </a:r>
            <a:endParaRPr lang="en-US" sz="1600">
              <a:cs typeface="Calibri"/>
            </a:endParaRPr>
          </a:p>
          <a:p>
            <a:r>
              <a:rPr lang="en-US" sz="1600" b="1">
                <a:cs typeface="Calibri"/>
              </a:rPr>
              <a:t>Results:1. Use INTAN recorder 2. Better results</a:t>
            </a:r>
            <a:endParaRPr lang="en-US" sz="1600"/>
          </a:p>
        </p:txBody>
      </p:sp>
      <p:sp>
        <p:nvSpPr>
          <p:cNvPr id="5" name="TextBox 4">
            <a:extLst>
              <a:ext uri="{FF2B5EF4-FFF2-40B4-BE49-F238E27FC236}">
                <a16:creationId xmlns:a16="http://schemas.microsoft.com/office/drawing/2014/main" id="{F281FDAB-C824-0E77-EA41-6FC90D05EC5C}"/>
              </a:ext>
            </a:extLst>
          </p:cNvPr>
          <p:cNvSpPr txBox="1"/>
          <p:nvPr/>
        </p:nvSpPr>
        <p:spPr>
          <a:xfrm>
            <a:off x="2" y="589053"/>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Results</a:t>
            </a:r>
            <a:endParaRPr lang="en-US" sz="1400" b="1">
              <a:cs typeface="Calibri"/>
            </a:endParaRPr>
          </a:p>
        </p:txBody>
      </p:sp>
      <p:pic>
        <p:nvPicPr>
          <p:cNvPr id="7" name="Picture 6">
            <a:extLst>
              <a:ext uri="{FF2B5EF4-FFF2-40B4-BE49-F238E27FC236}">
                <a16:creationId xmlns:a16="http://schemas.microsoft.com/office/drawing/2014/main" id="{F17304BE-2D5A-7121-B0A0-EA22E8A426FC}"/>
              </a:ext>
            </a:extLst>
          </p:cNvPr>
          <p:cNvPicPr>
            <a:picLocks noChangeAspect="1"/>
          </p:cNvPicPr>
          <p:nvPr/>
        </p:nvPicPr>
        <p:blipFill>
          <a:blip r:embed="rId2"/>
          <a:stretch>
            <a:fillRect/>
          </a:stretch>
        </p:blipFill>
        <p:spPr>
          <a:xfrm>
            <a:off x="-91752" y="896828"/>
            <a:ext cx="6504541" cy="4023360"/>
          </a:xfrm>
          <a:prstGeom prst="rect">
            <a:avLst/>
          </a:prstGeom>
        </p:spPr>
      </p:pic>
      <p:pic>
        <p:nvPicPr>
          <p:cNvPr id="9" name="Picture 8">
            <a:extLst>
              <a:ext uri="{FF2B5EF4-FFF2-40B4-BE49-F238E27FC236}">
                <a16:creationId xmlns:a16="http://schemas.microsoft.com/office/drawing/2014/main" id="{D53295C0-C877-75F3-710B-D7D9E25F3B82}"/>
              </a:ext>
            </a:extLst>
          </p:cNvPr>
          <p:cNvPicPr>
            <a:picLocks noChangeAspect="1"/>
          </p:cNvPicPr>
          <p:nvPr/>
        </p:nvPicPr>
        <p:blipFill>
          <a:blip r:embed="rId3"/>
          <a:stretch>
            <a:fillRect/>
          </a:stretch>
        </p:blipFill>
        <p:spPr>
          <a:xfrm>
            <a:off x="6354565" y="896828"/>
            <a:ext cx="6421635" cy="4023360"/>
          </a:xfrm>
          <a:prstGeom prst="rect">
            <a:avLst/>
          </a:prstGeom>
        </p:spPr>
      </p:pic>
      <p:graphicFrame>
        <p:nvGraphicFramePr>
          <p:cNvPr id="10" name="Table 9">
            <a:extLst>
              <a:ext uri="{FF2B5EF4-FFF2-40B4-BE49-F238E27FC236}">
                <a16:creationId xmlns:a16="http://schemas.microsoft.com/office/drawing/2014/main" id="{884CA3E9-F7BF-BAD9-237F-096CF07BACC1}"/>
              </a:ext>
            </a:extLst>
          </p:cNvPr>
          <p:cNvGraphicFramePr>
            <a:graphicFrameLocks noGrp="1"/>
          </p:cNvGraphicFramePr>
          <p:nvPr/>
        </p:nvGraphicFramePr>
        <p:xfrm>
          <a:off x="2528080" y="5538421"/>
          <a:ext cx="7652971" cy="1127625"/>
        </p:xfrm>
        <a:graphic>
          <a:graphicData uri="http://schemas.openxmlformats.org/drawingml/2006/table">
            <a:tbl>
              <a:tblPr firstCol="1">
                <a:tableStyleId>{5C22544A-7EE6-4342-B048-85BDC9FD1C3A}</a:tableStyleId>
              </a:tblPr>
              <a:tblGrid>
                <a:gridCol w="1085837">
                  <a:extLst>
                    <a:ext uri="{9D8B030D-6E8A-4147-A177-3AD203B41FA5}">
                      <a16:colId xmlns:a16="http://schemas.microsoft.com/office/drawing/2014/main" val="2934734320"/>
                    </a:ext>
                  </a:extLst>
                </a:gridCol>
                <a:gridCol w="2852359">
                  <a:extLst>
                    <a:ext uri="{9D8B030D-6E8A-4147-A177-3AD203B41FA5}">
                      <a16:colId xmlns:a16="http://schemas.microsoft.com/office/drawing/2014/main" val="950411992"/>
                    </a:ext>
                  </a:extLst>
                </a:gridCol>
                <a:gridCol w="3714775">
                  <a:extLst>
                    <a:ext uri="{9D8B030D-6E8A-4147-A177-3AD203B41FA5}">
                      <a16:colId xmlns:a16="http://schemas.microsoft.com/office/drawing/2014/main" val="2186300953"/>
                    </a:ext>
                  </a:extLst>
                </a:gridCol>
              </a:tblGrid>
              <a:tr h="454035">
                <a:tc>
                  <a:txBody>
                    <a:bodyPr/>
                    <a:lstStyle/>
                    <a:p>
                      <a:pPr algn="ctr" fontAlgn="ctr"/>
                      <a:r>
                        <a:rPr lang="en-US" sz="1500" b="0" i="0" u="none" strike="noStrike">
                          <a:solidFill>
                            <a:schemeClr val="bg1"/>
                          </a:solidFill>
                          <a:effectLst/>
                          <a:latin typeface="Calibri" panose="020F0502020204030204" pitchFamily="34" charset="0"/>
                        </a:rPr>
                        <a:t>05</a:t>
                      </a:r>
                    </a:p>
                  </a:txBody>
                  <a:tcPr marL="3031" marR="3031" marT="3031" marB="0" anchor="ctr"/>
                </a:tc>
                <a:tc>
                  <a:txBody>
                    <a:bodyPr/>
                    <a:lstStyle/>
                    <a:p>
                      <a:pPr algn="ctr" fontAlgn="ctr"/>
                      <a:r>
                        <a:rPr lang="en-US" sz="1500" b="0" i="0" u="none" strike="noStrike">
                          <a:solidFill>
                            <a:srgbClr val="000000"/>
                          </a:solidFill>
                          <a:effectLst/>
                          <a:latin typeface="Calibri" panose="020F0502020204030204" pitchFamily="34" charset="0"/>
                        </a:rPr>
                        <a:t>Silence avg ref 005</a:t>
                      </a:r>
                    </a:p>
                  </a:txBody>
                  <a:tcPr marL="3031" marR="3031" marT="3031" marB="0" anchor="ctr"/>
                </a:tc>
                <a:tc>
                  <a:txBody>
                    <a:bodyPr/>
                    <a:lstStyle/>
                    <a:p>
                      <a:pPr algn="l" fontAlgn="ctr"/>
                      <a:endParaRPr lang="en-US" sz="1500" b="0" i="0" u="none" strike="noStrike">
                        <a:solidFill>
                          <a:srgbClr val="000000"/>
                        </a:solidFill>
                        <a:effectLst/>
                        <a:latin typeface="Calibri" panose="020F0502020204030204" pitchFamily="34" charset="0"/>
                      </a:endParaRPr>
                    </a:p>
                  </a:txBody>
                  <a:tcPr marL="3031" marR="3031" marT="3031" marB="0" anchor="ctr"/>
                </a:tc>
                <a:extLst>
                  <a:ext uri="{0D108BD9-81ED-4DB2-BD59-A6C34878D82A}">
                    <a16:rowId xmlns:a16="http://schemas.microsoft.com/office/drawing/2014/main" val="2635120795"/>
                  </a:ext>
                </a:extLst>
              </a:tr>
              <a:tr h="673591">
                <a:tc>
                  <a:txBody>
                    <a:bodyPr/>
                    <a:lstStyle/>
                    <a:p>
                      <a:pPr algn="ctr" fontAlgn="ctr"/>
                      <a:r>
                        <a:rPr lang="en-US" sz="1500" b="0" i="0" u="none" strike="noStrike">
                          <a:solidFill>
                            <a:schemeClr val="bg1"/>
                          </a:solidFill>
                          <a:effectLst/>
                          <a:latin typeface="Calibri" panose="020F0502020204030204" pitchFamily="34" charset="0"/>
                        </a:rPr>
                        <a:t>06</a:t>
                      </a:r>
                    </a:p>
                  </a:txBody>
                  <a:tcPr marL="3031" marR="3031" marT="3031" marB="0" anchor="ctr"/>
                </a:tc>
                <a:tc>
                  <a:txBody>
                    <a:bodyPr/>
                    <a:lstStyle/>
                    <a:p>
                      <a:pPr algn="ctr" fontAlgn="ctr"/>
                      <a:r>
                        <a:rPr lang="en-US" sz="1500" b="0" i="0" u="none" strike="noStrike">
                          <a:solidFill>
                            <a:srgbClr val="000000"/>
                          </a:solidFill>
                          <a:effectLst/>
                          <a:latin typeface="Calibri" panose="020F0502020204030204" pitchFamily="34" charset="0"/>
                        </a:rPr>
                        <a:t>Foot pinch 006</a:t>
                      </a:r>
                    </a:p>
                  </a:txBody>
                  <a:tcPr marL="3031" marR="3031" marT="3031" marB="0" anchor="ctr"/>
                </a:tc>
                <a:tc>
                  <a:txBody>
                    <a:bodyPr/>
                    <a:lstStyle/>
                    <a:p>
                      <a:pPr algn="l" fontAlgn="ctr"/>
                      <a:r>
                        <a:rPr lang="en-US" sz="1500" b="0" i="0" u="none" strike="noStrike">
                          <a:solidFill>
                            <a:srgbClr val="000000"/>
                          </a:solidFill>
                          <a:effectLst/>
                          <a:latin typeface="Calibri" panose="020F0502020204030204" pitchFamily="34" charset="0"/>
                        </a:rPr>
                        <a:t>Wait 10s, then foot pinch once at 11s, then 16-20s stim, 21-25 rest, 26-30 stim… then repeat until the end</a:t>
                      </a:r>
                    </a:p>
                  </a:txBody>
                  <a:tcPr marL="3031" marR="3031" marT="3031" marB="0" anchor="ctr"/>
                </a:tc>
                <a:extLst>
                  <a:ext uri="{0D108BD9-81ED-4DB2-BD59-A6C34878D82A}">
                    <a16:rowId xmlns:a16="http://schemas.microsoft.com/office/drawing/2014/main" val="473543094"/>
                  </a:ext>
                </a:extLst>
              </a:tr>
            </a:tbl>
          </a:graphicData>
        </a:graphic>
      </p:graphicFrame>
      <p:sp>
        <p:nvSpPr>
          <p:cNvPr id="11" name="TextBox 10">
            <a:extLst>
              <a:ext uri="{FF2B5EF4-FFF2-40B4-BE49-F238E27FC236}">
                <a16:creationId xmlns:a16="http://schemas.microsoft.com/office/drawing/2014/main" id="{14D22F57-14F0-DFB2-3539-D92C2E087221}"/>
              </a:ext>
            </a:extLst>
          </p:cNvPr>
          <p:cNvSpPr txBox="1"/>
          <p:nvPr/>
        </p:nvSpPr>
        <p:spPr>
          <a:xfrm>
            <a:off x="2934973" y="5035908"/>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05</a:t>
            </a:r>
            <a:endParaRPr lang="en-US" sz="1400" b="1">
              <a:cs typeface="Calibri"/>
            </a:endParaRPr>
          </a:p>
        </p:txBody>
      </p:sp>
      <p:sp>
        <p:nvSpPr>
          <p:cNvPr id="12" name="TextBox 11">
            <a:extLst>
              <a:ext uri="{FF2B5EF4-FFF2-40B4-BE49-F238E27FC236}">
                <a16:creationId xmlns:a16="http://schemas.microsoft.com/office/drawing/2014/main" id="{F99466BD-C048-C8D0-A63F-FD0DA65DEE32}"/>
              </a:ext>
            </a:extLst>
          </p:cNvPr>
          <p:cNvSpPr txBox="1"/>
          <p:nvPr/>
        </p:nvSpPr>
        <p:spPr>
          <a:xfrm>
            <a:off x="8591898" y="5065078"/>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06</a:t>
            </a:r>
            <a:endParaRPr lang="en-US" sz="1400" b="1">
              <a:cs typeface="Calibri"/>
            </a:endParaRPr>
          </a:p>
        </p:txBody>
      </p:sp>
      <p:sp>
        <p:nvSpPr>
          <p:cNvPr id="13" name="Rectangle 12">
            <a:extLst>
              <a:ext uri="{FF2B5EF4-FFF2-40B4-BE49-F238E27FC236}">
                <a16:creationId xmlns:a16="http://schemas.microsoft.com/office/drawing/2014/main" id="{14AC2C2F-29FF-F9B5-BD25-C1DBC1008DEE}"/>
              </a:ext>
            </a:extLst>
          </p:cNvPr>
          <p:cNvSpPr/>
          <p:nvPr/>
        </p:nvSpPr>
        <p:spPr>
          <a:xfrm>
            <a:off x="7505323" y="1333249"/>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4" name="Rectangle 13">
            <a:extLst>
              <a:ext uri="{FF2B5EF4-FFF2-40B4-BE49-F238E27FC236}">
                <a16:creationId xmlns:a16="http://schemas.microsoft.com/office/drawing/2014/main" id="{F912A7F4-9726-1F68-CD1D-0DC9E2CB5F26}"/>
              </a:ext>
            </a:extLst>
          </p:cNvPr>
          <p:cNvSpPr/>
          <p:nvPr/>
        </p:nvSpPr>
        <p:spPr>
          <a:xfrm>
            <a:off x="8051650" y="1333245"/>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5" name="Rectangle 14">
            <a:extLst>
              <a:ext uri="{FF2B5EF4-FFF2-40B4-BE49-F238E27FC236}">
                <a16:creationId xmlns:a16="http://schemas.microsoft.com/office/drawing/2014/main" id="{132F9EEC-D05E-129A-B402-975698F6029B}"/>
              </a:ext>
            </a:extLst>
          </p:cNvPr>
          <p:cNvSpPr/>
          <p:nvPr/>
        </p:nvSpPr>
        <p:spPr>
          <a:xfrm>
            <a:off x="8605355" y="1332041"/>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6" name="Rectangle 15">
            <a:extLst>
              <a:ext uri="{FF2B5EF4-FFF2-40B4-BE49-F238E27FC236}">
                <a16:creationId xmlns:a16="http://schemas.microsoft.com/office/drawing/2014/main" id="{3972BD43-5719-538D-A0EA-CD3E190605A0}"/>
              </a:ext>
            </a:extLst>
          </p:cNvPr>
          <p:cNvSpPr/>
          <p:nvPr/>
        </p:nvSpPr>
        <p:spPr>
          <a:xfrm>
            <a:off x="9143819" y="1325505"/>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7" name="Rectangle 16">
            <a:extLst>
              <a:ext uri="{FF2B5EF4-FFF2-40B4-BE49-F238E27FC236}">
                <a16:creationId xmlns:a16="http://schemas.microsoft.com/office/drawing/2014/main" id="{ACAAF7A5-9CFB-549E-9F1F-05F54D79427C}"/>
              </a:ext>
            </a:extLst>
          </p:cNvPr>
          <p:cNvSpPr/>
          <p:nvPr/>
        </p:nvSpPr>
        <p:spPr>
          <a:xfrm>
            <a:off x="9690117" y="1333246"/>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8" name="Rectangle 17">
            <a:extLst>
              <a:ext uri="{FF2B5EF4-FFF2-40B4-BE49-F238E27FC236}">
                <a16:creationId xmlns:a16="http://schemas.microsoft.com/office/drawing/2014/main" id="{BDB41420-324A-0F1D-ED01-94D3225FC26D}"/>
              </a:ext>
            </a:extLst>
          </p:cNvPr>
          <p:cNvSpPr/>
          <p:nvPr/>
        </p:nvSpPr>
        <p:spPr>
          <a:xfrm>
            <a:off x="10228991" y="1333246"/>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9" name="Rectangle 18">
            <a:extLst>
              <a:ext uri="{FF2B5EF4-FFF2-40B4-BE49-F238E27FC236}">
                <a16:creationId xmlns:a16="http://schemas.microsoft.com/office/drawing/2014/main" id="{0E4B9816-F9FF-0C94-643F-D4DFFD0884C0}"/>
              </a:ext>
            </a:extLst>
          </p:cNvPr>
          <p:cNvSpPr/>
          <p:nvPr/>
        </p:nvSpPr>
        <p:spPr>
          <a:xfrm>
            <a:off x="10788667" y="1333246"/>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20" name="Rectangle 19">
            <a:extLst>
              <a:ext uri="{FF2B5EF4-FFF2-40B4-BE49-F238E27FC236}">
                <a16:creationId xmlns:a16="http://schemas.microsoft.com/office/drawing/2014/main" id="{52431C12-5E98-486E-4A2C-A009E0D94AB7}"/>
              </a:ext>
            </a:extLst>
          </p:cNvPr>
          <p:cNvSpPr/>
          <p:nvPr/>
        </p:nvSpPr>
        <p:spPr>
          <a:xfrm>
            <a:off x="11319723" y="1333245"/>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Tree>
    <p:extLst>
      <p:ext uri="{BB962C8B-B14F-4D97-AF65-F5344CB8AC3E}">
        <p14:creationId xmlns:p14="http://schemas.microsoft.com/office/powerpoint/2010/main" val="3237879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EDF3C1-1F31-0582-DF7B-43B62FE584D7}"/>
              </a:ext>
            </a:extLst>
          </p:cNvPr>
          <p:cNvPicPr>
            <a:picLocks noChangeAspect="1"/>
          </p:cNvPicPr>
          <p:nvPr/>
        </p:nvPicPr>
        <p:blipFill>
          <a:blip r:embed="rId2"/>
          <a:stretch>
            <a:fillRect/>
          </a:stretch>
        </p:blipFill>
        <p:spPr>
          <a:xfrm>
            <a:off x="6212494" y="1100136"/>
            <a:ext cx="6365269" cy="4023360"/>
          </a:xfrm>
          <a:prstGeom prst="rect">
            <a:avLst/>
          </a:prstGeom>
        </p:spPr>
      </p:pic>
      <p:sp>
        <p:nvSpPr>
          <p:cNvPr id="6" name="TextBox 5">
            <a:extLst>
              <a:ext uri="{FF2B5EF4-FFF2-40B4-BE49-F238E27FC236}">
                <a16:creationId xmlns:a16="http://schemas.microsoft.com/office/drawing/2014/main" id="{25EC0A91-6C97-086C-052D-09A96AF8322B}"/>
              </a:ext>
            </a:extLst>
          </p:cNvPr>
          <p:cNvSpPr txBox="1"/>
          <p:nvPr/>
        </p:nvSpPr>
        <p:spPr>
          <a:xfrm>
            <a:off x="-1" y="-88057"/>
            <a:ext cx="12709133" cy="83099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600" b="1">
                <a:cs typeface="Calibri"/>
              </a:rPr>
              <a:t>Title: </a:t>
            </a:r>
            <a:r>
              <a:rPr lang="en-US" altLang="zh-CN" sz="1600" b="1" err="1">
                <a:cs typeface="Calibri"/>
              </a:rPr>
              <a:t>ssEEG</a:t>
            </a:r>
            <a:r>
              <a:rPr lang="en-US" altLang="zh-CN" sz="1600" b="1">
                <a:cs typeface="Calibri"/>
              </a:rPr>
              <a:t> Project</a:t>
            </a:r>
            <a:endParaRPr lang="en-US" altLang="zh-CN" sz="1600">
              <a:cs typeface="Calibri"/>
            </a:endParaRPr>
          </a:p>
          <a:p>
            <a:r>
              <a:rPr lang="en-US" sz="1600" b="1">
                <a:cs typeface="Calibri"/>
              </a:rPr>
              <a:t>Objective: </a:t>
            </a:r>
            <a:r>
              <a:rPr lang="en-US" altLang="zh-CN" sz="1600">
                <a:cs typeface="Calibri"/>
              </a:rPr>
              <a:t>Surgery Summery</a:t>
            </a:r>
            <a:endParaRPr lang="en-US" sz="1600">
              <a:cs typeface="Calibri"/>
            </a:endParaRPr>
          </a:p>
          <a:p>
            <a:r>
              <a:rPr lang="en-US" sz="1600" b="1">
                <a:cs typeface="Calibri"/>
              </a:rPr>
              <a:t>Results:1. Use INTAN recorder 2. Better results</a:t>
            </a:r>
            <a:endParaRPr lang="en-US" sz="1600"/>
          </a:p>
        </p:txBody>
      </p:sp>
      <p:sp>
        <p:nvSpPr>
          <p:cNvPr id="7" name="TextBox 6">
            <a:extLst>
              <a:ext uri="{FF2B5EF4-FFF2-40B4-BE49-F238E27FC236}">
                <a16:creationId xmlns:a16="http://schemas.microsoft.com/office/drawing/2014/main" id="{0F6ABBAF-798C-550D-8590-6C787151F936}"/>
              </a:ext>
            </a:extLst>
          </p:cNvPr>
          <p:cNvSpPr txBox="1"/>
          <p:nvPr/>
        </p:nvSpPr>
        <p:spPr>
          <a:xfrm>
            <a:off x="2" y="589053"/>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Results</a:t>
            </a:r>
            <a:endParaRPr lang="en-US" sz="1400" b="1">
              <a:cs typeface="Calibri"/>
            </a:endParaRPr>
          </a:p>
        </p:txBody>
      </p:sp>
      <p:pic>
        <p:nvPicPr>
          <p:cNvPr id="9" name="Picture 8">
            <a:extLst>
              <a:ext uri="{FF2B5EF4-FFF2-40B4-BE49-F238E27FC236}">
                <a16:creationId xmlns:a16="http://schemas.microsoft.com/office/drawing/2014/main" id="{845E5476-0A20-5935-B02B-7550DF551558}"/>
              </a:ext>
            </a:extLst>
          </p:cNvPr>
          <p:cNvPicPr>
            <a:picLocks noChangeAspect="1"/>
          </p:cNvPicPr>
          <p:nvPr/>
        </p:nvPicPr>
        <p:blipFill>
          <a:blip r:embed="rId3"/>
          <a:stretch>
            <a:fillRect/>
          </a:stretch>
        </p:blipFill>
        <p:spPr>
          <a:xfrm>
            <a:off x="-82302" y="1100136"/>
            <a:ext cx="6352335" cy="4023360"/>
          </a:xfrm>
          <a:prstGeom prst="rect">
            <a:avLst/>
          </a:prstGeom>
        </p:spPr>
      </p:pic>
      <p:graphicFrame>
        <p:nvGraphicFramePr>
          <p:cNvPr id="10" name="Table 9">
            <a:extLst>
              <a:ext uri="{FF2B5EF4-FFF2-40B4-BE49-F238E27FC236}">
                <a16:creationId xmlns:a16="http://schemas.microsoft.com/office/drawing/2014/main" id="{1B0B61D5-C17D-DDE9-20D7-FA5167D24910}"/>
              </a:ext>
            </a:extLst>
          </p:cNvPr>
          <p:cNvGraphicFramePr>
            <a:graphicFrameLocks noGrp="1"/>
          </p:cNvGraphicFramePr>
          <p:nvPr/>
        </p:nvGraphicFramePr>
        <p:xfrm>
          <a:off x="2001705" y="5588454"/>
          <a:ext cx="7652971" cy="856031"/>
        </p:xfrm>
        <a:graphic>
          <a:graphicData uri="http://schemas.openxmlformats.org/drawingml/2006/table">
            <a:tbl>
              <a:tblPr firstCol="1">
                <a:tableStyleId>{5C22544A-7EE6-4342-B048-85BDC9FD1C3A}</a:tableStyleId>
              </a:tblPr>
              <a:tblGrid>
                <a:gridCol w="1085837">
                  <a:extLst>
                    <a:ext uri="{9D8B030D-6E8A-4147-A177-3AD203B41FA5}">
                      <a16:colId xmlns:a16="http://schemas.microsoft.com/office/drawing/2014/main" val="517836137"/>
                    </a:ext>
                  </a:extLst>
                </a:gridCol>
                <a:gridCol w="2852359">
                  <a:extLst>
                    <a:ext uri="{9D8B030D-6E8A-4147-A177-3AD203B41FA5}">
                      <a16:colId xmlns:a16="http://schemas.microsoft.com/office/drawing/2014/main" val="2675354656"/>
                    </a:ext>
                  </a:extLst>
                </a:gridCol>
                <a:gridCol w="3714775">
                  <a:extLst>
                    <a:ext uri="{9D8B030D-6E8A-4147-A177-3AD203B41FA5}">
                      <a16:colId xmlns:a16="http://schemas.microsoft.com/office/drawing/2014/main" val="1549550437"/>
                    </a:ext>
                  </a:extLst>
                </a:gridCol>
              </a:tblGrid>
              <a:tr h="405960">
                <a:tc>
                  <a:txBody>
                    <a:bodyPr/>
                    <a:lstStyle/>
                    <a:p>
                      <a:pPr algn="ctr" fontAlgn="ctr"/>
                      <a:r>
                        <a:rPr lang="en-US" sz="1500" b="0" i="0" u="none" strike="noStrike">
                          <a:solidFill>
                            <a:schemeClr val="bg1"/>
                          </a:solidFill>
                          <a:effectLst/>
                          <a:latin typeface="Calibri" panose="020F0502020204030204" pitchFamily="34" charset="0"/>
                        </a:rPr>
                        <a:t>07</a:t>
                      </a:r>
                    </a:p>
                  </a:txBody>
                  <a:tcPr marL="3031" marR="3031" marT="3031"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a:solidFill>
                            <a:srgbClr val="000000"/>
                          </a:solidFill>
                          <a:effectLst/>
                          <a:latin typeface="Calibri" panose="020F0502020204030204" pitchFamily="34" charset="0"/>
                        </a:rPr>
                        <a:t>Silence 007</a:t>
                      </a:r>
                    </a:p>
                  </a:txBody>
                  <a:tcPr marL="3031" marR="3031" marT="3031" marB="0" anchor="ctr"/>
                </a:tc>
                <a:tc>
                  <a:txBody>
                    <a:bodyPr/>
                    <a:lstStyle/>
                    <a:p>
                      <a:pPr algn="l" fontAlgn="ctr"/>
                      <a:endParaRPr lang="en-US" sz="1500" b="0" i="0" u="none" strike="noStrike">
                        <a:solidFill>
                          <a:srgbClr val="000000"/>
                        </a:solidFill>
                        <a:effectLst/>
                        <a:latin typeface="Calibri" panose="020F0502020204030204" pitchFamily="34" charset="0"/>
                      </a:endParaRPr>
                    </a:p>
                  </a:txBody>
                  <a:tcPr marL="3031" marR="3031" marT="3031" marB="0" anchor="ctr"/>
                </a:tc>
                <a:extLst>
                  <a:ext uri="{0D108BD9-81ED-4DB2-BD59-A6C34878D82A}">
                    <a16:rowId xmlns:a16="http://schemas.microsoft.com/office/drawing/2014/main" val="1818220890"/>
                  </a:ext>
                </a:extLst>
              </a:tr>
              <a:tr h="450071">
                <a:tc>
                  <a:txBody>
                    <a:bodyPr/>
                    <a:lstStyle/>
                    <a:p>
                      <a:pPr algn="ctr" fontAlgn="ctr"/>
                      <a:r>
                        <a:rPr lang="en-US" sz="1500" b="0" i="0" u="none" strike="noStrike">
                          <a:solidFill>
                            <a:schemeClr val="bg1"/>
                          </a:solidFill>
                          <a:effectLst/>
                          <a:latin typeface="Calibri" panose="020F0502020204030204" pitchFamily="34" charset="0"/>
                        </a:rPr>
                        <a:t>08</a:t>
                      </a:r>
                    </a:p>
                  </a:txBody>
                  <a:tcPr marL="3031" marR="3031" marT="3031" marB="0" anchor="ctr"/>
                </a:tc>
                <a:tc>
                  <a:txBody>
                    <a:bodyPr/>
                    <a:lstStyle/>
                    <a:p>
                      <a:pPr algn="ctr" fontAlgn="ctr"/>
                      <a:r>
                        <a:rPr lang="en-US" sz="1500" b="0" i="0" u="none" strike="noStrike">
                          <a:solidFill>
                            <a:srgbClr val="000000"/>
                          </a:solidFill>
                          <a:effectLst/>
                          <a:latin typeface="Calibri" panose="020F0502020204030204" pitchFamily="34" charset="0"/>
                        </a:rPr>
                        <a:t>Whisker 008</a:t>
                      </a:r>
                    </a:p>
                  </a:txBody>
                  <a:tcPr marL="3031" marR="3031" marT="3031" marB="0" anchor="ctr"/>
                </a:tc>
                <a:tc>
                  <a:txBody>
                    <a:bodyPr/>
                    <a:lstStyle/>
                    <a:p>
                      <a:pPr algn="l" fontAlgn="ctr"/>
                      <a:r>
                        <a:rPr lang="en-US" sz="1500" b="0" i="0" u="none" strike="noStrike">
                          <a:solidFill>
                            <a:srgbClr val="000000"/>
                          </a:solidFill>
                          <a:effectLst/>
                          <a:latin typeface="Calibri" panose="020F0502020204030204" pitchFamily="34" charset="0"/>
                        </a:rPr>
                        <a:t>Wait 10s, 10-15 stim; 45-50stim; 1:30-1:35 stim Others all rest</a:t>
                      </a:r>
                    </a:p>
                  </a:txBody>
                  <a:tcPr marL="3031" marR="3031" marT="3031" marB="0" anchor="ctr"/>
                </a:tc>
                <a:extLst>
                  <a:ext uri="{0D108BD9-81ED-4DB2-BD59-A6C34878D82A}">
                    <a16:rowId xmlns:a16="http://schemas.microsoft.com/office/drawing/2014/main" val="3599506692"/>
                  </a:ext>
                </a:extLst>
              </a:tr>
            </a:tbl>
          </a:graphicData>
        </a:graphic>
      </p:graphicFrame>
      <p:sp>
        <p:nvSpPr>
          <p:cNvPr id="11" name="TextBox 10">
            <a:extLst>
              <a:ext uri="{FF2B5EF4-FFF2-40B4-BE49-F238E27FC236}">
                <a16:creationId xmlns:a16="http://schemas.microsoft.com/office/drawing/2014/main" id="{01E6E2B1-CFD6-8E31-925E-A6B4FE4927D4}"/>
              </a:ext>
            </a:extLst>
          </p:cNvPr>
          <p:cNvSpPr txBox="1"/>
          <p:nvPr/>
        </p:nvSpPr>
        <p:spPr>
          <a:xfrm>
            <a:off x="2914097" y="5172917"/>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07</a:t>
            </a:r>
            <a:endParaRPr lang="en-US" sz="1400" b="1">
              <a:cs typeface="Calibri"/>
            </a:endParaRPr>
          </a:p>
        </p:txBody>
      </p:sp>
      <p:sp>
        <p:nvSpPr>
          <p:cNvPr id="12" name="TextBox 11">
            <a:extLst>
              <a:ext uri="{FF2B5EF4-FFF2-40B4-BE49-F238E27FC236}">
                <a16:creationId xmlns:a16="http://schemas.microsoft.com/office/drawing/2014/main" id="{51649E7B-4088-74B9-E88F-684B69EDCD88}"/>
              </a:ext>
            </a:extLst>
          </p:cNvPr>
          <p:cNvSpPr txBox="1"/>
          <p:nvPr/>
        </p:nvSpPr>
        <p:spPr>
          <a:xfrm>
            <a:off x="8571022" y="5202087"/>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08 Align with the stimulation </a:t>
            </a:r>
            <a:endParaRPr lang="en-US" sz="1400" b="1">
              <a:cs typeface="Calibri"/>
            </a:endParaRPr>
          </a:p>
        </p:txBody>
      </p:sp>
      <p:sp>
        <p:nvSpPr>
          <p:cNvPr id="13" name="Rectangle 12">
            <a:extLst>
              <a:ext uri="{FF2B5EF4-FFF2-40B4-BE49-F238E27FC236}">
                <a16:creationId xmlns:a16="http://schemas.microsoft.com/office/drawing/2014/main" id="{4E450D9A-EC5D-304A-7BFB-363B1B2AC5B4}"/>
              </a:ext>
            </a:extLst>
          </p:cNvPr>
          <p:cNvSpPr/>
          <p:nvPr/>
        </p:nvSpPr>
        <p:spPr>
          <a:xfrm>
            <a:off x="7063998" y="1483269"/>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4" name="Rectangle 13">
            <a:extLst>
              <a:ext uri="{FF2B5EF4-FFF2-40B4-BE49-F238E27FC236}">
                <a16:creationId xmlns:a16="http://schemas.microsoft.com/office/drawing/2014/main" id="{A7104121-EE51-50E4-3D7B-68B5343508EE}"/>
              </a:ext>
            </a:extLst>
          </p:cNvPr>
          <p:cNvSpPr/>
          <p:nvPr/>
        </p:nvSpPr>
        <p:spPr>
          <a:xfrm>
            <a:off x="8687443" y="1483269"/>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5" name="Rectangle 14">
            <a:extLst>
              <a:ext uri="{FF2B5EF4-FFF2-40B4-BE49-F238E27FC236}">
                <a16:creationId xmlns:a16="http://schemas.microsoft.com/office/drawing/2014/main" id="{2E377D86-072F-4191-9AAB-C31B99BDDD60}"/>
              </a:ext>
            </a:extLst>
          </p:cNvPr>
          <p:cNvSpPr/>
          <p:nvPr/>
        </p:nvSpPr>
        <p:spPr>
          <a:xfrm>
            <a:off x="11387779" y="1490412"/>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Tree>
    <p:extLst>
      <p:ext uri="{BB962C8B-B14F-4D97-AF65-F5344CB8AC3E}">
        <p14:creationId xmlns:p14="http://schemas.microsoft.com/office/powerpoint/2010/main" val="3604962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E2A69C-DAA1-5524-C2BB-0AFF5079D875}"/>
              </a:ext>
            </a:extLst>
          </p:cNvPr>
          <p:cNvPicPr>
            <a:picLocks noChangeAspect="1"/>
          </p:cNvPicPr>
          <p:nvPr/>
        </p:nvPicPr>
        <p:blipFill rotWithShape="1">
          <a:blip r:embed="rId2"/>
          <a:srcRect t="12998"/>
          <a:stretch/>
        </p:blipFill>
        <p:spPr>
          <a:xfrm>
            <a:off x="6202507" y="645505"/>
            <a:ext cx="6633912" cy="3500427"/>
          </a:xfrm>
          <a:prstGeom prst="rect">
            <a:avLst/>
          </a:prstGeom>
        </p:spPr>
      </p:pic>
      <p:sp>
        <p:nvSpPr>
          <p:cNvPr id="6" name="TextBox 5">
            <a:extLst>
              <a:ext uri="{FF2B5EF4-FFF2-40B4-BE49-F238E27FC236}">
                <a16:creationId xmlns:a16="http://schemas.microsoft.com/office/drawing/2014/main" id="{8C086C15-DFE6-FB29-9D57-70186195C226}"/>
              </a:ext>
            </a:extLst>
          </p:cNvPr>
          <p:cNvSpPr txBox="1"/>
          <p:nvPr/>
        </p:nvSpPr>
        <p:spPr>
          <a:xfrm>
            <a:off x="-1" y="-88057"/>
            <a:ext cx="12709133" cy="83099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600" b="1">
                <a:cs typeface="Calibri"/>
              </a:rPr>
              <a:t>Title: </a:t>
            </a:r>
            <a:r>
              <a:rPr lang="en-US" altLang="zh-CN" sz="1600" b="1" err="1">
                <a:cs typeface="Calibri"/>
              </a:rPr>
              <a:t>ssEEG</a:t>
            </a:r>
            <a:r>
              <a:rPr lang="en-US" altLang="zh-CN" sz="1600" b="1">
                <a:cs typeface="Calibri"/>
              </a:rPr>
              <a:t> Project</a:t>
            </a:r>
            <a:endParaRPr lang="en-US" altLang="zh-CN" sz="1600">
              <a:cs typeface="Calibri"/>
            </a:endParaRPr>
          </a:p>
          <a:p>
            <a:r>
              <a:rPr lang="en-US" sz="1600" b="1">
                <a:cs typeface="Calibri"/>
              </a:rPr>
              <a:t>Objective: </a:t>
            </a:r>
            <a:r>
              <a:rPr lang="en-US" altLang="zh-CN" sz="1600">
                <a:cs typeface="Calibri"/>
              </a:rPr>
              <a:t>Surgery Summery</a:t>
            </a:r>
            <a:endParaRPr lang="en-US" sz="1600">
              <a:cs typeface="Calibri"/>
            </a:endParaRPr>
          </a:p>
          <a:p>
            <a:r>
              <a:rPr lang="en-US" sz="1600" b="1">
                <a:cs typeface="Calibri"/>
              </a:rPr>
              <a:t>Results:1. Use INTAN recorder 2. Better results</a:t>
            </a:r>
            <a:endParaRPr lang="en-US" sz="1600"/>
          </a:p>
        </p:txBody>
      </p:sp>
      <p:sp>
        <p:nvSpPr>
          <p:cNvPr id="7" name="TextBox 6">
            <a:extLst>
              <a:ext uri="{FF2B5EF4-FFF2-40B4-BE49-F238E27FC236}">
                <a16:creationId xmlns:a16="http://schemas.microsoft.com/office/drawing/2014/main" id="{491B478F-3416-76D5-B3B9-4FDA27CE39F0}"/>
              </a:ext>
            </a:extLst>
          </p:cNvPr>
          <p:cNvSpPr txBox="1"/>
          <p:nvPr/>
        </p:nvSpPr>
        <p:spPr>
          <a:xfrm>
            <a:off x="2" y="589053"/>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Results</a:t>
            </a:r>
            <a:endParaRPr lang="en-US" sz="1400" b="1">
              <a:cs typeface="Calibri"/>
            </a:endParaRPr>
          </a:p>
        </p:txBody>
      </p:sp>
      <p:pic>
        <p:nvPicPr>
          <p:cNvPr id="9" name="Picture 8">
            <a:extLst>
              <a:ext uri="{FF2B5EF4-FFF2-40B4-BE49-F238E27FC236}">
                <a16:creationId xmlns:a16="http://schemas.microsoft.com/office/drawing/2014/main" id="{85E1FAD0-2F65-702F-62D3-A22B6DDED32B}"/>
              </a:ext>
            </a:extLst>
          </p:cNvPr>
          <p:cNvPicPr>
            <a:picLocks noChangeAspect="1"/>
          </p:cNvPicPr>
          <p:nvPr/>
        </p:nvPicPr>
        <p:blipFill rotWithShape="1">
          <a:blip r:embed="rId3"/>
          <a:srcRect t="13385"/>
          <a:stretch/>
        </p:blipFill>
        <p:spPr>
          <a:xfrm>
            <a:off x="-392621" y="645504"/>
            <a:ext cx="6626788" cy="3500427"/>
          </a:xfrm>
          <a:prstGeom prst="rect">
            <a:avLst/>
          </a:prstGeom>
        </p:spPr>
      </p:pic>
      <p:graphicFrame>
        <p:nvGraphicFramePr>
          <p:cNvPr id="10" name="Table 9">
            <a:extLst>
              <a:ext uri="{FF2B5EF4-FFF2-40B4-BE49-F238E27FC236}">
                <a16:creationId xmlns:a16="http://schemas.microsoft.com/office/drawing/2014/main" id="{E3771526-5D0A-7D5F-F962-756A1D52BFFC}"/>
              </a:ext>
            </a:extLst>
          </p:cNvPr>
          <p:cNvGraphicFramePr>
            <a:graphicFrameLocks noGrp="1"/>
          </p:cNvGraphicFramePr>
          <p:nvPr/>
        </p:nvGraphicFramePr>
        <p:xfrm>
          <a:off x="6624374" y="4947035"/>
          <a:ext cx="5423695" cy="1306101"/>
        </p:xfrm>
        <a:graphic>
          <a:graphicData uri="http://schemas.openxmlformats.org/drawingml/2006/table">
            <a:tbl>
              <a:tblPr firstCol="1">
                <a:tableStyleId>{5C22544A-7EE6-4342-B048-85BDC9FD1C3A}</a:tableStyleId>
              </a:tblPr>
              <a:tblGrid>
                <a:gridCol w="769539">
                  <a:extLst>
                    <a:ext uri="{9D8B030D-6E8A-4147-A177-3AD203B41FA5}">
                      <a16:colId xmlns:a16="http://schemas.microsoft.com/office/drawing/2014/main" val="1852991562"/>
                    </a:ext>
                  </a:extLst>
                </a:gridCol>
                <a:gridCol w="2021479">
                  <a:extLst>
                    <a:ext uri="{9D8B030D-6E8A-4147-A177-3AD203B41FA5}">
                      <a16:colId xmlns:a16="http://schemas.microsoft.com/office/drawing/2014/main" val="1229158079"/>
                    </a:ext>
                  </a:extLst>
                </a:gridCol>
                <a:gridCol w="2632677">
                  <a:extLst>
                    <a:ext uri="{9D8B030D-6E8A-4147-A177-3AD203B41FA5}">
                      <a16:colId xmlns:a16="http://schemas.microsoft.com/office/drawing/2014/main" val="1878713369"/>
                    </a:ext>
                  </a:extLst>
                </a:gridCol>
              </a:tblGrid>
              <a:tr h="450071">
                <a:tc>
                  <a:txBody>
                    <a:bodyPr/>
                    <a:lstStyle/>
                    <a:p>
                      <a:pPr algn="ctr" fontAlgn="ctr"/>
                      <a:r>
                        <a:rPr lang="en-US" sz="1500" b="0" i="0" u="none" strike="noStrike">
                          <a:solidFill>
                            <a:schemeClr val="bg1"/>
                          </a:solidFill>
                          <a:effectLst/>
                          <a:latin typeface="Calibri" panose="020F0502020204030204" pitchFamily="34" charset="0"/>
                        </a:rPr>
                        <a:t>10</a:t>
                      </a:r>
                    </a:p>
                  </a:txBody>
                  <a:tcPr marL="3031" marR="3031" marT="3031"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a:solidFill>
                            <a:srgbClr val="000000"/>
                          </a:solidFill>
                          <a:effectLst/>
                          <a:latin typeface="Calibri" panose="020F0502020204030204" pitchFamily="34" charset="0"/>
                        </a:rPr>
                        <a:t>Silence; Add more blank channels 010</a:t>
                      </a:r>
                    </a:p>
                  </a:txBody>
                  <a:tcPr marL="3031" marR="3031" marT="3031" marB="0" anchor="ctr"/>
                </a:tc>
                <a:tc>
                  <a:txBody>
                    <a:bodyPr/>
                    <a:lstStyle/>
                    <a:p>
                      <a:pPr algn="l" fontAlgn="ctr"/>
                      <a:r>
                        <a:rPr lang="en-US" altLang="zh-CN" sz="1500" b="0" i="0" u="none" strike="noStrike">
                          <a:solidFill>
                            <a:srgbClr val="000000"/>
                          </a:solidFill>
                          <a:effectLst/>
                          <a:latin typeface="Calibri" panose="020F0502020204030204" pitchFamily="34" charset="0"/>
                        </a:rPr>
                        <a:t>ch20-23: no pins out, but on the headstage and adapter board</a:t>
                      </a:r>
                      <a:endParaRPr lang="en-US" sz="1500" b="0" i="0" u="none" strike="noStrike">
                        <a:solidFill>
                          <a:srgbClr val="000000"/>
                        </a:solidFill>
                        <a:effectLst/>
                        <a:latin typeface="Calibri" panose="020F0502020204030204" pitchFamily="34" charset="0"/>
                      </a:endParaRPr>
                    </a:p>
                  </a:txBody>
                  <a:tcPr marL="3031" marR="3031" marT="3031" marB="0" anchor="ctr"/>
                </a:tc>
                <a:extLst>
                  <a:ext uri="{0D108BD9-81ED-4DB2-BD59-A6C34878D82A}">
                    <a16:rowId xmlns:a16="http://schemas.microsoft.com/office/drawing/2014/main" val="194034998"/>
                  </a:ext>
                </a:extLst>
              </a:tr>
              <a:tr h="450071">
                <a:tc>
                  <a:txBody>
                    <a:bodyPr/>
                    <a:lstStyle/>
                    <a:p>
                      <a:pPr algn="ctr" fontAlgn="ctr"/>
                      <a:r>
                        <a:rPr lang="en-US" sz="1500" b="0" i="0" u="none" strike="noStrike">
                          <a:solidFill>
                            <a:schemeClr val="bg1"/>
                          </a:solidFill>
                          <a:effectLst/>
                          <a:latin typeface="Calibri" panose="020F0502020204030204" pitchFamily="34" charset="0"/>
                        </a:rPr>
                        <a:t>11</a:t>
                      </a:r>
                    </a:p>
                  </a:txBody>
                  <a:tcPr marL="3031" marR="3031" marT="3031"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a:solidFill>
                            <a:srgbClr val="000000"/>
                          </a:solidFill>
                          <a:effectLst/>
                          <a:latin typeface="Calibri" panose="020F0502020204030204" pitchFamily="34" charset="0"/>
                        </a:rPr>
                        <a:t>Foot pinch011</a:t>
                      </a:r>
                    </a:p>
                  </a:txBody>
                  <a:tcPr marL="3031" marR="3031" marT="3031" marB="0" anchor="ctr"/>
                </a:tc>
                <a:tc>
                  <a:txBody>
                    <a:bodyPr/>
                    <a:lstStyle/>
                    <a:p>
                      <a:pPr algn="l" fontAlgn="ctr"/>
                      <a:r>
                        <a:rPr lang="en-US" sz="1500" b="0" i="0" u="none" strike="noStrike">
                          <a:solidFill>
                            <a:srgbClr val="000000"/>
                          </a:solidFill>
                          <a:effectLst/>
                          <a:latin typeface="Calibri" panose="020F0502020204030204" pitchFamily="34" charset="0"/>
                        </a:rPr>
                        <a:t>Wait 10s, 10-15stim 45-50stim 1:30-1:35 stim Others all rest</a:t>
                      </a:r>
                    </a:p>
                  </a:txBody>
                  <a:tcPr marL="3031" marR="3031" marT="3031" marB="0" anchor="ctr"/>
                </a:tc>
                <a:extLst>
                  <a:ext uri="{0D108BD9-81ED-4DB2-BD59-A6C34878D82A}">
                    <a16:rowId xmlns:a16="http://schemas.microsoft.com/office/drawing/2014/main" val="2178827229"/>
                  </a:ext>
                </a:extLst>
              </a:tr>
              <a:tr h="405960">
                <a:tc>
                  <a:txBody>
                    <a:bodyPr/>
                    <a:lstStyle/>
                    <a:p>
                      <a:pPr algn="ctr" fontAlgn="ctr"/>
                      <a:r>
                        <a:rPr lang="en-US" sz="1500" b="0" i="0" u="none" strike="noStrike">
                          <a:solidFill>
                            <a:schemeClr val="bg1"/>
                          </a:solidFill>
                          <a:effectLst/>
                          <a:latin typeface="Calibri" panose="020F0502020204030204" pitchFamily="34" charset="0"/>
                        </a:rPr>
                        <a:t>12</a:t>
                      </a:r>
                    </a:p>
                  </a:txBody>
                  <a:tcPr marL="3031" marR="3031" marT="3031"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a:solidFill>
                            <a:srgbClr val="000000"/>
                          </a:solidFill>
                          <a:effectLst/>
                          <a:latin typeface="Calibri" panose="020F0502020204030204" pitchFamily="34" charset="0"/>
                        </a:rPr>
                        <a:t>Silence 012</a:t>
                      </a:r>
                    </a:p>
                  </a:txBody>
                  <a:tcPr marL="3031" marR="3031" marT="3031" marB="0" anchor="ctr"/>
                </a:tc>
                <a:tc>
                  <a:txBody>
                    <a:bodyPr/>
                    <a:lstStyle/>
                    <a:p>
                      <a:pPr algn="l" fontAlgn="ctr"/>
                      <a:endParaRPr lang="en-US" sz="1500" b="0" i="0" u="none" strike="noStrike">
                        <a:solidFill>
                          <a:srgbClr val="000000"/>
                        </a:solidFill>
                        <a:effectLst/>
                        <a:latin typeface="Calibri" panose="020F0502020204030204" pitchFamily="34" charset="0"/>
                      </a:endParaRPr>
                    </a:p>
                  </a:txBody>
                  <a:tcPr marL="3031" marR="3031" marT="3031" marB="0" anchor="ctr"/>
                </a:tc>
                <a:extLst>
                  <a:ext uri="{0D108BD9-81ED-4DB2-BD59-A6C34878D82A}">
                    <a16:rowId xmlns:a16="http://schemas.microsoft.com/office/drawing/2014/main" val="2847815982"/>
                  </a:ext>
                </a:extLst>
              </a:tr>
            </a:tbl>
          </a:graphicData>
        </a:graphic>
      </p:graphicFrame>
      <p:sp>
        <p:nvSpPr>
          <p:cNvPr id="11" name="Rectangle 10">
            <a:extLst>
              <a:ext uri="{FF2B5EF4-FFF2-40B4-BE49-F238E27FC236}">
                <a16:creationId xmlns:a16="http://schemas.microsoft.com/office/drawing/2014/main" id="{18190B72-4156-4A82-8680-450248C02E5A}"/>
              </a:ext>
            </a:extLst>
          </p:cNvPr>
          <p:cNvSpPr/>
          <p:nvPr/>
        </p:nvSpPr>
        <p:spPr>
          <a:xfrm>
            <a:off x="7079650" y="589053"/>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2" name="Rectangle 11">
            <a:extLst>
              <a:ext uri="{FF2B5EF4-FFF2-40B4-BE49-F238E27FC236}">
                <a16:creationId xmlns:a16="http://schemas.microsoft.com/office/drawing/2014/main" id="{B20C9E55-EF51-657E-626D-18B42D9F8AE4}"/>
              </a:ext>
            </a:extLst>
          </p:cNvPr>
          <p:cNvSpPr/>
          <p:nvPr/>
        </p:nvSpPr>
        <p:spPr>
          <a:xfrm>
            <a:off x="8751729" y="536982"/>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sp>
        <p:nvSpPr>
          <p:cNvPr id="13" name="Rectangle 12">
            <a:extLst>
              <a:ext uri="{FF2B5EF4-FFF2-40B4-BE49-F238E27FC236}">
                <a16:creationId xmlns:a16="http://schemas.microsoft.com/office/drawing/2014/main" id="{7E3C9AEF-497A-3A24-0B2F-3B327AFF5AA0}"/>
              </a:ext>
            </a:extLst>
          </p:cNvPr>
          <p:cNvSpPr/>
          <p:nvPr/>
        </p:nvSpPr>
        <p:spPr>
          <a:xfrm>
            <a:off x="11552795" y="547142"/>
            <a:ext cx="266700" cy="3403601"/>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351"/>
          </a:p>
        </p:txBody>
      </p:sp>
      <p:pic>
        <p:nvPicPr>
          <p:cNvPr id="15" name="Picture 14">
            <a:extLst>
              <a:ext uri="{FF2B5EF4-FFF2-40B4-BE49-F238E27FC236}">
                <a16:creationId xmlns:a16="http://schemas.microsoft.com/office/drawing/2014/main" id="{F1296AA8-9D22-2BBF-CD73-F71D9D21E032}"/>
              </a:ext>
            </a:extLst>
          </p:cNvPr>
          <p:cNvPicPr>
            <a:picLocks noChangeAspect="1"/>
          </p:cNvPicPr>
          <p:nvPr/>
        </p:nvPicPr>
        <p:blipFill rotWithShape="1">
          <a:blip r:embed="rId4"/>
          <a:srcRect t="13077"/>
          <a:stretch/>
        </p:blipFill>
        <p:spPr>
          <a:xfrm>
            <a:off x="-399745" y="4145931"/>
            <a:ext cx="6707412" cy="3614243"/>
          </a:xfrm>
          <a:prstGeom prst="rect">
            <a:avLst/>
          </a:prstGeom>
        </p:spPr>
      </p:pic>
      <p:sp>
        <p:nvSpPr>
          <p:cNvPr id="16" name="TextBox 15">
            <a:extLst>
              <a:ext uri="{FF2B5EF4-FFF2-40B4-BE49-F238E27FC236}">
                <a16:creationId xmlns:a16="http://schemas.microsoft.com/office/drawing/2014/main" id="{0997A6FB-7792-FEE2-A5E6-B8BF26A5CB24}"/>
              </a:ext>
            </a:extLst>
          </p:cNvPr>
          <p:cNvSpPr txBox="1"/>
          <p:nvPr/>
        </p:nvSpPr>
        <p:spPr>
          <a:xfrm>
            <a:off x="6494826" y="4171498"/>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10</a:t>
            </a:r>
            <a:endParaRPr lang="en-US" sz="1400" b="1">
              <a:cs typeface="Calibri"/>
            </a:endParaRPr>
          </a:p>
        </p:txBody>
      </p:sp>
      <p:sp>
        <p:nvSpPr>
          <p:cNvPr id="17" name="TextBox 16">
            <a:extLst>
              <a:ext uri="{FF2B5EF4-FFF2-40B4-BE49-F238E27FC236}">
                <a16:creationId xmlns:a16="http://schemas.microsoft.com/office/drawing/2014/main" id="{15BC8E6D-E732-CBED-543D-1FAAEA710FE4}"/>
              </a:ext>
            </a:extLst>
          </p:cNvPr>
          <p:cNvSpPr txBox="1"/>
          <p:nvPr/>
        </p:nvSpPr>
        <p:spPr>
          <a:xfrm>
            <a:off x="9596081" y="4100568"/>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11</a:t>
            </a:r>
            <a:endParaRPr lang="en-US" sz="1400" b="1">
              <a:cs typeface="Calibri"/>
            </a:endParaRPr>
          </a:p>
        </p:txBody>
      </p:sp>
      <p:sp>
        <p:nvSpPr>
          <p:cNvPr id="18" name="TextBox 17">
            <a:extLst>
              <a:ext uri="{FF2B5EF4-FFF2-40B4-BE49-F238E27FC236}">
                <a16:creationId xmlns:a16="http://schemas.microsoft.com/office/drawing/2014/main" id="{194B8575-6F55-944E-0B28-49F378E863B4}"/>
              </a:ext>
            </a:extLst>
          </p:cNvPr>
          <p:cNvSpPr txBox="1"/>
          <p:nvPr/>
        </p:nvSpPr>
        <p:spPr>
          <a:xfrm>
            <a:off x="6307669" y="4587798"/>
            <a:ext cx="2914095" cy="30777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400" b="1">
                <a:cs typeface="Calibri"/>
              </a:rPr>
              <a:t>12</a:t>
            </a:r>
            <a:endParaRPr lang="en-US" sz="1400" b="1">
              <a:cs typeface="Calibri"/>
            </a:endParaRPr>
          </a:p>
        </p:txBody>
      </p:sp>
    </p:spTree>
    <p:extLst>
      <p:ext uri="{BB962C8B-B14F-4D97-AF65-F5344CB8AC3E}">
        <p14:creationId xmlns:p14="http://schemas.microsoft.com/office/powerpoint/2010/main" val="741695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1491-6B96-DF1E-AF4B-4B2ED9BC20CF}"/>
              </a:ext>
            </a:extLst>
          </p:cNvPr>
          <p:cNvSpPr>
            <a:spLocks noGrp="1"/>
          </p:cNvSpPr>
          <p:nvPr>
            <p:ph type="title"/>
          </p:nvPr>
        </p:nvSpPr>
        <p:spPr/>
        <p:txBody>
          <a:bodyPr/>
          <a:lstStyle/>
          <a:p>
            <a:r>
              <a:rPr lang="en-US"/>
              <a:t>SDS00004.csv: Stir Whiskers</a:t>
            </a:r>
          </a:p>
        </p:txBody>
      </p:sp>
      <p:pic>
        <p:nvPicPr>
          <p:cNvPr id="9" name="Content Placeholder 8">
            <a:extLst>
              <a:ext uri="{FF2B5EF4-FFF2-40B4-BE49-F238E27FC236}">
                <a16:creationId xmlns:a16="http://schemas.microsoft.com/office/drawing/2014/main" id="{0B5D7AE8-A5F7-1ED1-F7F5-E3489B714865}"/>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29697500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37D3D7-5F5C-AD69-9CCD-7CA2E4A1371F}"/>
              </a:ext>
            </a:extLst>
          </p:cNvPr>
          <p:cNvSpPr txBox="1"/>
          <p:nvPr/>
        </p:nvSpPr>
        <p:spPr>
          <a:xfrm>
            <a:off x="34939" y="652736"/>
            <a:ext cx="3885460" cy="379656"/>
          </a:xfrm>
          <a:prstGeom prst="rect">
            <a:avLst/>
          </a:prstGeom>
          <a:noFill/>
        </p:spPr>
        <p:txBody>
          <a:bodyPr wrap="square">
            <a:spAutoFit/>
          </a:bodyPr>
          <a:lstStyle/>
          <a:p>
            <a:r>
              <a:rPr lang="en-US" sz="1867" b="1">
                <a:cs typeface="Calibri"/>
              </a:rPr>
              <a:t>Objective: Refs</a:t>
            </a:r>
          </a:p>
        </p:txBody>
      </p:sp>
      <p:sp>
        <p:nvSpPr>
          <p:cNvPr id="6" name="TextBox 5">
            <a:extLst>
              <a:ext uri="{FF2B5EF4-FFF2-40B4-BE49-F238E27FC236}">
                <a16:creationId xmlns:a16="http://schemas.microsoft.com/office/drawing/2014/main" id="{3E89F140-D615-4022-D206-750733D4477B}"/>
              </a:ext>
            </a:extLst>
          </p:cNvPr>
          <p:cNvSpPr txBox="1"/>
          <p:nvPr/>
        </p:nvSpPr>
        <p:spPr>
          <a:xfrm>
            <a:off x="299857" y="1245921"/>
            <a:ext cx="6096000" cy="830997"/>
          </a:xfrm>
          <a:prstGeom prst="rect">
            <a:avLst/>
          </a:prstGeom>
          <a:noFill/>
        </p:spPr>
        <p:txBody>
          <a:bodyPr wrap="square">
            <a:spAutoFit/>
          </a:bodyPr>
          <a:lstStyle/>
          <a:p>
            <a:pPr algn="l"/>
            <a:r>
              <a:rPr lang="en-US" sz="1600">
                <a:latin typeface="Times New Roman" panose="02020603050405020304" pitchFamily="18" charset="0"/>
                <a:cs typeface="Times New Roman" panose="02020603050405020304" pitchFamily="18" charset="0"/>
              </a:rPr>
              <a:t>A Temporal–Spatial Atlas of Peripheral Nerve Evoked Cortex Potential in Rat: A Novel Testbed to Explore the Responding Patterns of the Brain to Peripheral Nerves</a:t>
            </a:r>
          </a:p>
        </p:txBody>
      </p:sp>
      <p:pic>
        <p:nvPicPr>
          <p:cNvPr id="8" name="Picture 7">
            <a:extLst>
              <a:ext uri="{FF2B5EF4-FFF2-40B4-BE49-F238E27FC236}">
                <a16:creationId xmlns:a16="http://schemas.microsoft.com/office/drawing/2014/main" id="{8B4CE9F2-DB30-4E3A-316F-5BB25F7E6B3B}"/>
              </a:ext>
            </a:extLst>
          </p:cNvPr>
          <p:cNvPicPr>
            <a:picLocks noChangeAspect="1"/>
          </p:cNvPicPr>
          <p:nvPr/>
        </p:nvPicPr>
        <p:blipFill>
          <a:blip r:embed="rId2"/>
          <a:stretch>
            <a:fillRect/>
          </a:stretch>
        </p:blipFill>
        <p:spPr>
          <a:xfrm>
            <a:off x="118626" y="2204446"/>
            <a:ext cx="6201445" cy="2610089"/>
          </a:xfrm>
          <a:prstGeom prst="rect">
            <a:avLst/>
          </a:prstGeom>
        </p:spPr>
      </p:pic>
      <p:sp>
        <p:nvSpPr>
          <p:cNvPr id="10" name="TextBox 9">
            <a:extLst>
              <a:ext uri="{FF2B5EF4-FFF2-40B4-BE49-F238E27FC236}">
                <a16:creationId xmlns:a16="http://schemas.microsoft.com/office/drawing/2014/main" id="{A678668A-319F-0DA2-6C53-7C45466D91A0}"/>
              </a:ext>
            </a:extLst>
          </p:cNvPr>
          <p:cNvSpPr txBox="1"/>
          <p:nvPr/>
        </p:nvSpPr>
        <p:spPr>
          <a:xfrm>
            <a:off x="6727886" y="1129913"/>
            <a:ext cx="4768061" cy="995401"/>
          </a:xfrm>
          <a:prstGeom prst="rect">
            <a:avLst/>
          </a:prstGeom>
          <a:noFill/>
        </p:spPr>
        <p:txBody>
          <a:bodyPr wrap="square">
            <a:spAutoFit/>
          </a:bodyPr>
          <a:lstStyle/>
          <a:p>
            <a:r>
              <a:rPr lang="en-US" sz="1467">
                <a:latin typeface="Times New Roman" panose="02020603050405020304" pitchFamily="18" charset="0"/>
                <a:cs typeface="Times New Roman" panose="02020603050405020304" pitchFamily="18" charset="0"/>
              </a:rPr>
              <a:t>Methodological standards and interpretation of video-electroencephalography in adult control rodents. A TASK1-WG1 report of the AES/ILAE Translational Task Force of the ILAE</a:t>
            </a:r>
          </a:p>
        </p:txBody>
      </p:sp>
      <p:pic>
        <p:nvPicPr>
          <p:cNvPr id="11" name="Picture 10">
            <a:extLst>
              <a:ext uri="{FF2B5EF4-FFF2-40B4-BE49-F238E27FC236}">
                <a16:creationId xmlns:a16="http://schemas.microsoft.com/office/drawing/2014/main" id="{46C9CCDA-843E-32BF-9A9C-CBEF3B980FCF}"/>
              </a:ext>
            </a:extLst>
          </p:cNvPr>
          <p:cNvPicPr>
            <a:picLocks noChangeAspect="1"/>
          </p:cNvPicPr>
          <p:nvPr/>
        </p:nvPicPr>
        <p:blipFill>
          <a:blip r:embed="rId3"/>
          <a:stretch>
            <a:fillRect/>
          </a:stretch>
        </p:blipFill>
        <p:spPr>
          <a:xfrm>
            <a:off x="6320071" y="2923582"/>
            <a:ext cx="2990248" cy="1880465"/>
          </a:xfrm>
          <a:prstGeom prst="rect">
            <a:avLst/>
          </a:prstGeom>
        </p:spPr>
      </p:pic>
      <p:pic>
        <p:nvPicPr>
          <p:cNvPr id="12" name="Picture 11">
            <a:extLst>
              <a:ext uri="{FF2B5EF4-FFF2-40B4-BE49-F238E27FC236}">
                <a16:creationId xmlns:a16="http://schemas.microsoft.com/office/drawing/2014/main" id="{3CB51182-CA40-43D0-6BA4-CEBD72DF11C6}"/>
              </a:ext>
            </a:extLst>
          </p:cNvPr>
          <p:cNvPicPr>
            <a:picLocks noChangeAspect="1"/>
          </p:cNvPicPr>
          <p:nvPr/>
        </p:nvPicPr>
        <p:blipFill>
          <a:blip r:embed="rId4"/>
          <a:stretch>
            <a:fillRect/>
          </a:stretch>
        </p:blipFill>
        <p:spPr>
          <a:xfrm>
            <a:off x="9723443" y="2515403"/>
            <a:ext cx="2016152" cy="4284323"/>
          </a:xfrm>
          <a:prstGeom prst="rect">
            <a:avLst/>
          </a:prstGeom>
        </p:spPr>
      </p:pic>
    </p:spTree>
    <p:extLst>
      <p:ext uri="{BB962C8B-B14F-4D97-AF65-F5344CB8AC3E}">
        <p14:creationId xmlns:p14="http://schemas.microsoft.com/office/powerpoint/2010/main" val="2941576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3FED2-C574-5189-FDD1-5E357C6124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5AF247-EBFF-29A9-8DC4-8C4F96A3F6B9}"/>
              </a:ext>
            </a:extLst>
          </p:cNvPr>
          <p:cNvSpPr>
            <a:spLocks noGrp="1"/>
          </p:cNvSpPr>
          <p:nvPr>
            <p:ph idx="1"/>
          </p:nvPr>
        </p:nvSpPr>
        <p:spPr>
          <a:xfrm>
            <a:off x="343949" y="497941"/>
            <a:ext cx="11341915" cy="6053861"/>
          </a:xfrm>
        </p:spPr>
        <p:txBody>
          <a:bodyPr>
            <a:normAutofit/>
          </a:bodyPr>
          <a:lstStyle/>
          <a:p>
            <a:r>
              <a:rPr lang="en-US" dirty="0">
                <a:solidFill>
                  <a:srgbClr val="FF0000"/>
                </a:solidFill>
              </a:rPr>
              <a:t>Objective:</a:t>
            </a:r>
          </a:p>
          <a:p>
            <a:pPr lvl="1"/>
            <a:r>
              <a:rPr lang="en-US" dirty="0">
                <a:latin typeface="Söhne"/>
              </a:rPr>
              <a:t>Retrieve Intan data and transfer to .csv file format</a:t>
            </a:r>
            <a:endParaRPr lang="en-US" b="0" i="0" dirty="0">
              <a:effectLst/>
              <a:latin typeface="Söhne"/>
            </a:endParaRPr>
          </a:p>
          <a:p>
            <a:r>
              <a:rPr lang="en-US" dirty="0">
                <a:solidFill>
                  <a:srgbClr val="FF0000"/>
                </a:solidFill>
              </a:rPr>
              <a:t>Methods:</a:t>
            </a:r>
          </a:p>
          <a:p>
            <a:pPr lvl="1"/>
            <a:r>
              <a:rPr lang="en-US" dirty="0">
                <a:latin typeface="Söhne"/>
              </a:rPr>
              <a:t>I used given </a:t>
            </a:r>
            <a:r>
              <a:rPr lang="en-US" dirty="0" err="1">
                <a:latin typeface="Söhne"/>
              </a:rPr>
              <a:t>read_Intan</a:t>
            </a:r>
            <a:r>
              <a:rPr lang="en-US" dirty="0">
                <a:latin typeface="Söhne"/>
              </a:rPr>
              <a:t> file to process the data in </a:t>
            </a:r>
            <a:r>
              <a:rPr lang="en-US" dirty="0" err="1">
                <a:latin typeface="Söhne"/>
              </a:rPr>
              <a:t>Matlab</a:t>
            </a:r>
            <a:r>
              <a:rPr lang="en-US" dirty="0">
                <a:latin typeface="Söhne"/>
              </a:rPr>
              <a:t> and utilized the </a:t>
            </a:r>
            <a:r>
              <a:rPr lang="en-US" dirty="0" err="1">
                <a:latin typeface="Söhne"/>
              </a:rPr>
              <a:t>csvwrite</a:t>
            </a:r>
            <a:r>
              <a:rPr lang="en-US" dirty="0">
                <a:latin typeface="Söhne"/>
              </a:rPr>
              <a:t>() function to convert data into a usable format. From there, I was able to convert into a dataset that could be processed and filtered in </a:t>
            </a:r>
            <a:r>
              <a:rPr lang="en-US" dirty="0" err="1">
                <a:latin typeface="Söhne"/>
              </a:rPr>
              <a:t>eeglab</a:t>
            </a:r>
            <a:r>
              <a:rPr lang="en-US" dirty="0">
                <a:latin typeface="Söhne"/>
              </a:rPr>
              <a:t>. </a:t>
            </a:r>
          </a:p>
          <a:p>
            <a:r>
              <a:rPr lang="en-US" dirty="0">
                <a:solidFill>
                  <a:srgbClr val="FF0000"/>
                </a:solidFill>
                <a:latin typeface="Söhne"/>
              </a:rPr>
              <a:t>Results:</a:t>
            </a:r>
          </a:p>
          <a:p>
            <a:pPr lvl="1"/>
            <a:r>
              <a:rPr lang="en-US" b="0" i="0" dirty="0">
                <a:effectLst/>
                <a:latin typeface="Söhne"/>
              </a:rPr>
              <a:t>The data was successfully converted from an </a:t>
            </a:r>
            <a:r>
              <a:rPr lang="en-US" b="0" i="0" dirty="0" err="1">
                <a:effectLst/>
                <a:latin typeface="Söhne"/>
              </a:rPr>
              <a:t>intan</a:t>
            </a:r>
            <a:r>
              <a:rPr lang="en-US" b="0" i="0" dirty="0">
                <a:effectLst/>
                <a:latin typeface="Söhne"/>
              </a:rPr>
              <a:t> file format into .csv and then .set&amp; .</a:t>
            </a:r>
            <a:r>
              <a:rPr lang="en-US" b="0" i="0" dirty="0" err="1">
                <a:effectLst/>
                <a:latin typeface="Söhne"/>
              </a:rPr>
              <a:t>fdt</a:t>
            </a:r>
            <a:r>
              <a:rPr lang="en-US" b="0" i="0" dirty="0">
                <a:effectLst/>
                <a:latin typeface="Söhne"/>
              </a:rPr>
              <a:t> files for </a:t>
            </a:r>
            <a:r>
              <a:rPr lang="en-US" b="0" i="0" dirty="0" err="1">
                <a:effectLst/>
                <a:latin typeface="Söhne"/>
              </a:rPr>
              <a:t>eeglab</a:t>
            </a:r>
            <a:r>
              <a:rPr lang="en-US" b="0" i="0" dirty="0">
                <a:effectLst/>
                <a:latin typeface="Söhne"/>
              </a:rPr>
              <a:t> processing. </a:t>
            </a:r>
            <a:endParaRPr lang="en-US" dirty="0">
              <a:solidFill>
                <a:srgbClr val="FF0000"/>
              </a:solidFill>
              <a:latin typeface="Söhne"/>
            </a:endParaRPr>
          </a:p>
          <a:p>
            <a:r>
              <a:rPr lang="en-US" dirty="0">
                <a:solidFill>
                  <a:srgbClr val="FF0000"/>
                </a:solidFill>
              </a:rPr>
              <a:t>Observation/Conclusion:</a:t>
            </a:r>
          </a:p>
          <a:p>
            <a:pPr lvl="1"/>
            <a:r>
              <a:rPr lang="en-US" b="0" i="0" dirty="0">
                <a:effectLst/>
                <a:latin typeface="Söhne"/>
              </a:rPr>
              <a:t>There are 7 channels (expected) in the first 9 files, but the last 5 files have 12 channels.</a:t>
            </a:r>
          </a:p>
          <a:p>
            <a:r>
              <a:rPr lang="en-US" dirty="0">
                <a:solidFill>
                  <a:srgbClr val="FF0000"/>
                </a:solidFill>
                <a:latin typeface="Söhne"/>
              </a:rPr>
              <a:t>Next Steps:</a:t>
            </a:r>
          </a:p>
          <a:p>
            <a:pPr lvl="1"/>
            <a:r>
              <a:rPr lang="en-US" b="0" i="0" dirty="0">
                <a:effectLst/>
                <a:latin typeface="Söhne"/>
              </a:rPr>
              <a:t>Plot the time series representation of filtered data.</a:t>
            </a:r>
            <a:endParaRPr lang="en-US" dirty="0"/>
          </a:p>
        </p:txBody>
      </p:sp>
    </p:spTree>
    <p:extLst>
      <p:ext uri="{BB962C8B-B14F-4D97-AF65-F5344CB8AC3E}">
        <p14:creationId xmlns:p14="http://schemas.microsoft.com/office/powerpoint/2010/main" val="1066863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0CA9-85A7-3DD0-02FA-635FE68D08EE}"/>
              </a:ext>
            </a:extLst>
          </p:cNvPr>
          <p:cNvSpPr>
            <a:spLocks noGrp="1"/>
          </p:cNvSpPr>
          <p:nvPr>
            <p:ph type="title"/>
          </p:nvPr>
        </p:nvSpPr>
        <p:spPr/>
        <p:txBody>
          <a:bodyPr/>
          <a:lstStyle/>
          <a:p>
            <a:r>
              <a:rPr lang="en-US" dirty="0"/>
              <a:t>Recording 2:Silence </a:t>
            </a:r>
          </a:p>
        </p:txBody>
      </p:sp>
      <p:pic>
        <p:nvPicPr>
          <p:cNvPr id="13" name="Content Placeholder 12">
            <a:extLst>
              <a:ext uri="{FF2B5EF4-FFF2-40B4-BE49-F238E27FC236}">
                <a16:creationId xmlns:a16="http://schemas.microsoft.com/office/drawing/2014/main" id="{1DB87170-0973-6284-54A0-DA0757738CF5}"/>
              </a:ext>
            </a:extLst>
          </p:cNvPr>
          <p:cNvPicPr>
            <a:picLocks noGrp="1" noChangeAspect="1"/>
          </p:cNvPicPr>
          <p:nvPr>
            <p:ph idx="1"/>
          </p:nvPr>
        </p:nvPicPr>
        <p:blipFill>
          <a:blip r:embed="rId2"/>
          <a:stretch>
            <a:fillRect/>
          </a:stretch>
        </p:blipFill>
        <p:spPr>
          <a:xfrm>
            <a:off x="1802819" y="1825625"/>
            <a:ext cx="8586361" cy="4351338"/>
          </a:xfrm>
        </p:spPr>
      </p:pic>
    </p:spTree>
    <p:extLst>
      <p:ext uri="{BB962C8B-B14F-4D97-AF65-F5344CB8AC3E}">
        <p14:creationId xmlns:p14="http://schemas.microsoft.com/office/powerpoint/2010/main" val="748137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AF63-4848-AA38-DC57-909485BEFA4C}"/>
              </a:ext>
            </a:extLst>
          </p:cNvPr>
          <p:cNvSpPr>
            <a:spLocks noGrp="1"/>
          </p:cNvSpPr>
          <p:nvPr>
            <p:ph type="title"/>
          </p:nvPr>
        </p:nvSpPr>
        <p:spPr/>
        <p:txBody>
          <a:bodyPr/>
          <a:lstStyle/>
          <a:p>
            <a:r>
              <a:rPr lang="en-US" dirty="0"/>
              <a:t>Recording 3:Silence </a:t>
            </a:r>
          </a:p>
        </p:txBody>
      </p:sp>
      <p:pic>
        <p:nvPicPr>
          <p:cNvPr id="7" name="Content Placeholder 6">
            <a:extLst>
              <a:ext uri="{FF2B5EF4-FFF2-40B4-BE49-F238E27FC236}">
                <a16:creationId xmlns:a16="http://schemas.microsoft.com/office/drawing/2014/main" id="{DDE6D7E7-D76C-74CF-23F0-5103D79D9956}"/>
              </a:ext>
            </a:extLst>
          </p:cNvPr>
          <p:cNvPicPr>
            <a:picLocks noGrp="1" noChangeAspect="1"/>
          </p:cNvPicPr>
          <p:nvPr>
            <p:ph idx="1"/>
          </p:nvPr>
        </p:nvPicPr>
        <p:blipFill>
          <a:blip r:embed="rId2"/>
          <a:stretch>
            <a:fillRect/>
          </a:stretch>
        </p:blipFill>
        <p:spPr>
          <a:xfrm>
            <a:off x="1810140" y="1825625"/>
            <a:ext cx="8571719" cy="4351338"/>
          </a:xfrm>
        </p:spPr>
      </p:pic>
    </p:spTree>
    <p:extLst>
      <p:ext uri="{BB962C8B-B14F-4D97-AF65-F5344CB8AC3E}">
        <p14:creationId xmlns:p14="http://schemas.microsoft.com/office/powerpoint/2010/main" val="832364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9D58-623D-1DD5-38A5-CC8422874BEE}"/>
              </a:ext>
            </a:extLst>
          </p:cNvPr>
          <p:cNvSpPr>
            <a:spLocks noGrp="1"/>
          </p:cNvSpPr>
          <p:nvPr>
            <p:ph type="title"/>
          </p:nvPr>
        </p:nvSpPr>
        <p:spPr/>
        <p:txBody>
          <a:bodyPr/>
          <a:lstStyle/>
          <a:p>
            <a:r>
              <a:rPr lang="en-US" dirty="0"/>
              <a:t>Recording 4: Whisker</a:t>
            </a:r>
          </a:p>
        </p:txBody>
      </p:sp>
      <p:pic>
        <p:nvPicPr>
          <p:cNvPr id="7" name="Content Placeholder 6">
            <a:extLst>
              <a:ext uri="{FF2B5EF4-FFF2-40B4-BE49-F238E27FC236}">
                <a16:creationId xmlns:a16="http://schemas.microsoft.com/office/drawing/2014/main" id="{4150A0C9-D825-602C-6B91-EA8066A2B07D}"/>
              </a:ext>
            </a:extLst>
          </p:cNvPr>
          <p:cNvPicPr>
            <a:picLocks noGrp="1" noChangeAspect="1"/>
          </p:cNvPicPr>
          <p:nvPr>
            <p:ph idx="1"/>
          </p:nvPr>
        </p:nvPicPr>
        <p:blipFill>
          <a:blip r:embed="rId2"/>
          <a:stretch>
            <a:fillRect/>
          </a:stretch>
        </p:blipFill>
        <p:spPr>
          <a:xfrm>
            <a:off x="1818917" y="1825625"/>
            <a:ext cx="8554166" cy="4351338"/>
          </a:xfrm>
        </p:spPr>
      </p:pic>
    </p:spTree>
    <p:extLst>
      <p:ext uri="{BB962C8B-B14F-4D97-AF65-F5344CB8AC3E}">
        <p14:creationId xmlns:p14="http://schemas.microsoft.com/office/powerpoint/2010/main" val="42550009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02E7-2A55-CDCD-3531-152680B1106B}"/>
              </a:ext>
            </a:extLst>
          </p:cNvPr>
          <p:cNvSpPr>
            <a:spLocks noGrp="1"/>
          </p:cNvSpPr>
          <p:nvPr>
            <p:ph type="title"/>
          </p:nvPr>
        </p:nvSpPr>
        <p:spPr/>
        <p:txBody>
          <a:bodyPr/>
          <a:lstStyle/>
          <a:p>
            <a:r>
              <a:rPr lang="en-US" dirty="0"/>
              <a:t>Recording 5:Silence </a:t>
            </a:r>
          </a:p>
        </p:txBody>
      </p:sp>
      <p:pic>
        <p:nvPicPr>
          <p:cNvPr id="7" name="Content Placeholder 6">
            <a:extLst>
              <a:ext uri="{FF2B5EF4-FFF2-40B4-BE49-F238E27FC236}">
                <a16:creationId xmlns:a16="http://schemas.microsoft.com/office/drawing/2014/main" id="{2298F56A-B8CD-0055-D2F4-363350717665}"/>
              </a:ext>
            </a:extLst>
          </p:cNvPr>
          <p:cNvPicPr>
            <a:picLocks noGrp="1" noChangeAspect="1"/>
          </p:cNvPicPr>
          <p:nvPr>
            <p:ph idx="1"/>
          </p:nvPr>
        </p:nvPicPr>
        <p:blipFill>
          <a:blip r:embed="rId2"/>
          <a:stretch>
            <a:fillRect/>
          </a:stretch>
        </p:blipFill>
        <p:spPr>
          <a:xfrm>
            <a:off x="1813070" y="1825625"/>
            <a:ext cx="8565860" cy="4351338"/>
          </a:xfrm>
        </p:spPr>
      </p:pic>
    </p:spTree>
    <p:extLst>
      <p:ext uri="{BB962C8B-B14F-4D97-AF65-F5344CB8AC3E}">
        <p14:creationId xmlns:p14="http://schemas.microsoft.com/office/powerpoint/2010/main" val="110645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E229-7EAB-4515-F12C-F841E6025BE6}"/>
              </a:ext>
            </a:extLst>
          </p:cNvPr>
          <p:cNvSpPr>
            <a:spLocks noGrp="1"/>
          </p:cNvSpPr>
          <p:nvPr>
            <p:ph type="title"/>
          </p:nvPr>
        </p:nvSpPr>
        <p:spPr/>
        <p:txBody>
          <a:bodyPr/>
          <a:lstStyle/>
          <a:p>
            <a:r>
              <a:rPr lang="en-US" dirty="0"/>
              <a:t>Recording 6: Foot pinch </a:t>
            </a:r>
          </a:p>
        </p:txBody>
      </p:sp>
      <p:pic>
        <p:nvPicPr>
          <p:cNvPr id="11" name="Content Placeholder 10">
            <a:extLst>
              <a:ext uri="{FF2B5EF4-FFF2-40B4-BE49-F238E27FC236}">
                <a16:creationId xmlns:a16="http://schemas.microsoft.com/office/drawing/2014/main" id="{291374E4-72D8-299E-69E4-F4DB9857ACA6}"/>
              </a:ext>
            </a:extLst>
          </p:cNvPr>
          <p:cNvPicPr>
            <a:picLocks noGrp="1" noChangeAspect="1"/>
          </p:cNvPicPr>
          <p:nvPr>
            <p:ph idx="1"/>
          </p:nvPr>
        </p:nvPicPr>
        <p:blipFill>
          <a:blip r:embed="rId2"/>
          <a:stretch>
            <a:fillRect/>
          </a:stretch>
        </p:blipFill>
        <p:spPr>
          <a:xfrm>
            <a:off x="1805760" y="1825625"/>
            <a:ext cx="8580480" cy="4351338"/>
          </a:xfrm>
        </p:spPr>
      </p:pic>
    </p:spTree>
    <p:extLst>
      <p:ext uri="{BB962C8B-B14F-4D97-AF65-F5344CB8AC3E}">
        <p14:creationId xmlns:p14="http://schemas.microsoft.com/office/powerpoint/2010/main" val="1106491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F4678-D375-BEAE-1964-12BCE5A21566}"/>
              </a:ext>
            </a:extLst>
          </p:cNvPr>
          <p:cNvSpPr>
            <a:spLocks noGrp="1"/>
          </p:cNvSpPr>
          <p:nvPr>
            <p:ph type="title"/>
          </p:nvPr>
        </p:nvSpPr>
        <p:spPr/>
        <p:txBody>
          <a:bodyPr/>
          <a:lstStyle/>
          <a:p>
            <a:r>
              <a:rPr lang="en-US" dirty="0"/>
              <a:t>Recording 7: Silence</a:t>
            </a:r>
          </a:p>
        </p:txBody>
      </p:sp>
      <p:pic>
        <p:nvPicPr>
          <p:cNvPr id="7" name="Content Placeholder 6">
            <a:extLst>
              <a:ext uri="{FF2B5EF4-FFF2-40B4-BE49-F238E27FC236}">
                <a16:creationId xmlns:a16="http://schemas.microsoft.com/office/drawing/2014/main" id="{B55F100D-F63F-3850-1B70-3581E967BF4C}"/>
              </a:ext>
            </a:extLst>
          </p:cNvPr>
          <p:cNvPicPr>
            <a:picLocks noGrp="1" noChangeAspect="1"/>
          </p:cNvPicPr>
          <p:nvPr>
            <p:ph idx="1"/>
          </p:nvPr>
        </p:nvPicPr>
        <p:blipFill>
          <a:blip r:embed="rId2"/>
          <a:stretch>
            <a:fillRect/>
          </a:stretch>
        </p:blipFill>
        <p:spPr>
          <a:xfrm>
            <a:off x="1817581" y="1825625"/>
            <a:ext cx="8556837" cy="4351338"/>
          </a:xfrm>
        </p:spPr>
      </p:pic>
    </p:spTree>
    <p:extLst>
      <p:ext uri="{BB962C8B-B14F-4D97-AF65-F5344CB8AC3E}">
        <p14:creationId xmlns:p14="http://schemas.microsoft.com/office/powerpoint/2010/main" val="2665844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09B9-97A3-D898-9DFF-DD016D77B73C}"/>
              </a:ext>
            </a:extLst>
          </p:cNvPr>
          <p:cNvSpPr>
            <a:spLocks noGrp="1"/>
          </p:cNvSpPr>
          <p:nvPr>
            <p:ph type="title"/>
          </p:nvPr>
        </p:nvSpPr>
        <p:spPr/>
        <p:txBody>
          <a:bodyPr/>
          <a:lstStyle/>
          <a:p>
            <a:r>
              <a:rPr lang="en-US" dirty="0"/>
              <a:t>Recording 8:Whisker </a:t>
            </a:r>
          </a:p>
        </p:txBody>
      </p:sp>
      <p:pic>
        <p:nvPicPr>
          <p:cNvPr id="7" name="Content Placeholder 6">
            <a:extLst>
              <a:ext uri="{FF2B5EF4-FFF2-40B4-BE49-F238E27FC236}">
                <a16:creationId xmlns:a16="http://schemas.microsoft.com/office/drawing/2014/main" id="{6012BB1B-B929-9970-91EE-F609339C529C}"/>
              </a:ext>
            </a:extLst>
          </p:cNvPr>
          <p:cNvPicPr>
            <a:picLocks noGrp="1" noChangeAspect="1"/>
          </p:cNvPicPr>
          <p:nvPr>
            <p:ph idx="1"/>
          </p:nvPr>
        </p:nvPicPr>
        <p:blipFill>
          <a:blip r:embed="rId2"/>
          <a:stretch>
            <a:fillRect/>
          </a:stretch>
        </p:blipFill>
        <p:spPr>
          <a:xfrm>
            <a:off x="1796926" y="1825625"/>
            <a:ext cx="8598148" cy="4351338"/>
          </a:xfrm>
        </p:spPr>
      </p:pic>
    </p:spTree>
    <p:extLst>
      <p:ext uri="{BB962C8B-B14F-4D97-AF65-F5344CB8AC3E}">
        <p14:creationId xmlns:p14="http://schemas.microsoft.com/office/powerpoint/2010/main" val="42744927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9FA8C-9C3C-FEF5-32B4-7AF47C438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75605-2900-A775-6D62-947C745DB333}"/>
              </a:ext>
            </a:extLst>
          </p:cNvPr>
          <p:cNvSpPr>
            <a:spLocks noGrp="1"/>
          </p:cNvSpPr>
          <p:nvPr>
            <p:ph type="title"/>
          </p:nvPr>
        </p:nvSpPr>
        <p:spPr/>
        <p:txBody>
          <a:bodyPr/>
          <a:lstStyle/>
          <a:p>
            <a:r>
              <a:rPr lang="en-US" dirty="0"/>
              <a:t>Recording 9:Silence </a:t>
            </a:r>
          </a:p>
        </p:txBody>
      </p:sp>
      <p:pic>
        <p:nvPicPr>
          <p:cNvPr id="6" name="Content Placeholder 5">
            <a:extLst>
              <a:ext uri="{FF2B5EF4-FFF2-40B4-BE49-F238E27FC236}">
                <a16:creationId xmlns:a16="http://schemas.microsoft.com/office/drawing/2014/main" id="{A042FA7B-6951-DB17-41F0-6FAD154182D4}"/>
              </a:ext>
            </a:extLst>
          </p:cNvPr>
          <p:cNvPicPr>
            <a:picLocks noGrp="1" noChangeAspect="1"/>
          </p:cNvPicPr>
          <p:nvPr>
            <p:ph idx="1"/>
          </p:nvPr>
        </p:nvPicPr>
        <p:blipFill>
          <a:blip r:embed="rId2"/>
          <a:stretch>
            <a:fillRect/>
          </a:stretch>
        </p:blipFill>
        <p:spPr>
          <a:xfrm>
            <a:off x="1829140" y="1825625"/>
            <a:ext cx="8533720" cy="4351338"/>
          </a:xfrm>
        </p:spPr>
      </p:pic>
    </p:spTree>
    <p:extLst>
      <p:ext uri="{BB962C8B-B14F-4D97-AF65-F5344CB8AC3E}">
        <p14:creationId xmlns:p14="http://schemas.microsoft.com/office/powerpoint/2010/main" val="252706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3AD0-29BD-738A-B05C-0E1B5DCD6B0A}"/>
              </a:ext>
            </a:extLst>
          </p:cNvPr>
          <p:cNvSpPr>
            <a:spLocks noGrp="1"/>
          </p:cNvSpPr>
          <p:nvPr>
            <p:ph type="title"/>
          </p:nvPr>
        </p:nvSpPr>
        <p:spPr/>
        <p:txBody>
          <a:bodyPr/>
          <a:lstStyle/>
          <a:p>
            <a:r>
              <a:rPr lang="en-US"/>
              <a:t>SDS00005.csv: Stir Whiskers</a:t>
            </a:r>
          </a:p>
        </p:txBody>
      </p:sp>
      <p:pic>
        <p:nvPicPr>
          <p:cNvPr id="5" name="Content Placeholder 4">
            <a:extLst>
              <a:ext uri="{FF2B5EF4-FFF2-40B4-BE49-F238E27FC236}">
                <a16:creationId xmlns:a16="http://schemas.microsoft.com/office/drawing/2014/main" id="{9C0D25E3-5F72-CCD9-B9F2-2F783B706294}"/>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25865217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B85B0-C57E-AB7E-C86C-53A557790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BB7D9-3631-032F-D686-1F4EBC09FF11}"/>
              </a:ext>
            </a:extLst>
          </p:cNvPr>
          <p:cNvSpPr>
            <a:spLocks noGrp="1"/>
          </p:cNvSpPr>
          <p:nvPr>
            <p:ph type="title"/>
          </p:nvPr>
        </p:nvSpPr>
        <p:spPr/>
        <p:txBody>
          <a:bodyPr/>
          <a:lstStyle/>
          <a:p>
            <a:r>
              <a:rPr lang="en-US" dirty="0"/>
              <a:t>Recording 10:Silence </a:t>
            </a:r>
          </a:p>
        </p:txBody>
      </p:sp>
      <p:pic>
        <p:nvPicPr>
          <p:cNvPr id="5" name="Content Placeholder 4">
            <a:extLst>
              <a:ext uri="{FF2B5EF4-FFF2-40B4-BE49-F238E27FC236}">
                <a16:creationId xmlns:a16="http://schemas.microsoft.com/office/drawing/2014/main" id="{07617BCF-DEFB-A5E3-037D-B7F780B346CE}"/>
              </a:ext>
            </a:extLst>
          </p:cNvPr>
          <p:cNvPicPr>
            <a:picLocks noGrp="1" noChangeAspect="1"/>
          </p:cNvPicPr>
          <p:nvPr>
            <p:ph idx="1"/>
          </p:nvPr>
        </p:nvPicPr>
        <p:blipFill>
          <a:blip r:embed="rId2"/>
          <a:stretch>
            <a:fillRect/>
          </a:stretch>
        </p:blipFill>
        <p:spPr>
          <a:xfrm>
            <a:off x="1795467" y="1825625"/>
            <a:ext cx="8601065" cy="4351338"/>
          </a:xfrm>
        </p:spPr>
      </p:pic>
    </p:spTree>
    <p:extLst>
      <p:ext uri="{BB962C8B-B14F-4D97-AF65-F5344CB8AC3E}">
        <p14:creationId xmlns:p14="http://schemas.microsoft.com/office/powerpoint/2010/main" val="41005703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F928B-1974-25A9-0256-7703D21EE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EC78E-6E3D-AEC6-9B52-396D6A53749A}"/>
              </a:ext>
            </a:extLst>
          </p:cNvPr>
          <p:cNvSpPr>
            <a:spLocks noGrp="1"/>
          </p:cNvSpPr>
          <p:nvPr>
            <p:ph type="title"/>
          </p:nvPr>
        </p:nvSpPr>
        <p:spPr/>
        <p:txBody>
          <a:bodyPr/>
          <a:lstStyle/>
          <a:p>
            <a:r>
              <a:rPr lang="en-US" dirty="0"/>
              <a:t>Recording 11:Foot Pinch </a:t>
            </a:r>
          </a:p>
        </p:txBody>
      </p:sp>
      <p:pic>
        <p:nvPicPr>
          <p:cNvPr id="5" name="Content Placeholder 4">
            <a:extLst>
              <a:ext uri="{FF2B5EF4-FFF2-40B4-BE49-F238E27FC236}">
                <a16:creationId xmlns:a16="http://schemas.microsoft.com/office/drawing/2014/main" id="{43C7A0C9-FB47-3147-FB5A-9604497FD8B7}"/>
              </a:ext>
            </a:extLst>
          </p:cNvPr>
          <p:cNvPicPr>
            <a:picLocks noGrp="1" noChangeAspect="1"/>
          </p:cNvPicPr>
          <p:nvPr>
            <p:ph idx="1"/>
          </p:nvPr>
        </p:nvPicPr>
        <p:blipFill>
          <a:blip r:embed="rId2"/>
          <a:stretch>
            <a:fillRect/>
          </a:stretch>
        </p:blipFill>
        <p:spPr>
          <a:xfrm>
            <a:off x="1805801" y="1825625"/>
            <a:ext cx="8580397" cy="4351338"/>
          </a:xfrm>
        </p:spPr>
      </p:pic>
    </p:spTree>
    <p:extLst>
      <p:ext uri="{BB962C8B-B14F-4D97-AF65-F5344CB8AC3E}">
        <p14:creationId xmlns:p14="http://schemas.microsoft.com/office/powerpoint/2010/main" val="935689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2CE46-5FE9-8344-49B1-3CFC83F7C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2F1FC-2F69-6DB3-3D49-5A75C2940786}"/>
              </a:ext>
            </a:extLst>
          </p:cNvPr>
          <p:cNvSpPr>
            <a:spLocks noGrp="1"/>
          </p:cNvSpPr>
          <p:nvPr>
            <p:ph type="title"/>
          </p:nvPr>
        </p:nvSpPr>
        <p:spPr/>
        <p:txBody>
          <a:bodyPr/>
          <a:lstStyle/>
          <a:p>
            <a:r>
              <a:rPr lang="en-US" dirty="0"/>
              <a:t>Recording 12:Silence </a:t>
            </a:r>
          </a:p>
        </p:txBody>
      </p:sp>
      <p:pic>
        <p:nvPicPr>
          <p:cNvPr id="5" name="Content Placeholder 4">
            <a:extLst>
              <a:ext uri="{FF2B5EF4-FFF2-40B4-BE49-F238E27FC236}">
                <a16:creationId xmlns:a16="http://schemas.microsoft.com/office/drawing/2014/main" id="{36FDBFA1-3307-7F31-AB7B-0060534C7B9F}"/>
              </a:ext>
            </a:extLst>
          </p:cNvPr>
          <p:cNvPicPr>
            <a:picLocks noGrp="1" noChangeAspect="1"/>
          </p:cNvPicPr>
          <p:nvPr>
            <p:ph idx="1"/>
          </p:nvPr>
        </p:nvPicPr>
        <p:blipFill>
          <a:blip r:embed="rId2"/>
          <a:stretch>
            <a:fillRect/>
          </a:stretch>
        </p:blipFill>
        <p:spPr>
          <a:xfrm>
            <a:off x="1802899" y="1825625"/>
            <a:ext cx="8586202" cy="4351338"/>
          </a:xfrm>
        </p:spPr>
      </p:pic>
    </p:spTree>
    <p:extLst>
      <p:ext uri="{BB962C8B-B14F-4D97-AF65-F5344CB8AC3E}">
        <p14:creationId xmlns:p14="http://schemas.microsoft.com/office/powerpoint/2010/main" val="3399610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0F0A4-77CF-2D1D-8ADA-A71E28314E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FB511-A9A7-DB46-E648-3FBEE4CF9011}"/>
              </a:ext>
            </a:extLst>
          </p:cNvPr>
          <p:cNvSpPr>
            <a:spLocks noGrp="1"/>
          </p:cNvSpPr>
          <p:nvPr>
            <p:ph type="title"/>
          </p:nvPr>
        </p:nvSpPr>
        <p:spPr/>
        <p:txBody>
          <a:bodyPr/>
          <a:lstStyle/>
          <a:p>
            <a:r>
              <a:rPr lang="en-US" dirty="0"/>
              <a:t>Recording 13:No connection </a:t>
            </a:r>
          </a:p>
        </p:txBody>
      </p:sp>
      <p:pic>
        <p:nvPicPr>
          <p:cNvPr id="5" name="Content Placeholder 4">
            <a:extLst>
              <a:ext uri="{FF2B5EF4-FFF2-40B4-BE49-F238E27FC236}">
                <a16:creationId xmlns:a16="http://schemas.microsoft.com/office/drawing/2014/main" id="{B0967420-EA77-F93F-0603-A6456B518362}"/>
              </a:ext>
            </a:extLst>
          </p:cNvPr>
          <p:cNvPicPr>
            <a:picLocks noGrp="1" noChangeAspect="1"/>
          </p:cNvPicPr>
          <p:nvPr>
            <p:ph idx="1"/>
          </p:nvPr>
        </p:nvPicPr>
        <p:blipFill>
          <a:blip r:embed="rId2"/>
          <a:stretch>
            <a:fillRect/>
          </a:stretch>
        </p:blipFill>
        <p:spPr>
          <a:xfrm>
            <a:off x="1800026" y="1825625"/>
            <a:ext cx="8591947" cy="4351338"/>
          </a:xfrm>
        </p:spPr>
      </p:pic>
    </p:spTree>
    <p:extLst>
      <p:ext uri="{BB962C8B-B14F-4D97-AF65-F5344CB8AC3E}">
        <p14:creationId xmlns:p14="http://schemas.microsoft.com/office/powerpoint/2010/main" val="3429944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27DB2-3E99-2190-617B-F989F6FDD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40A35-075A-DEC4-985C-0B3FF53CA1AA}"/>
              </a:ext>
            </a:extLst>
          </p:cNvPr>
          <p:cNvSpPr>
            <a:spLocks noGrp="1"/>
          </p:cNvSpPr>
          <p:nvPr>
            <p:ph type="title"/>
          </p:nvPr>
        </p:nvSpPr>
        <p:spPr/>
        <p:txBody>
          <a:bodyPr/>
          <a:lstStyle/>
          <a:p>
            <a:r>
              <a:rPr lang="en-US" dirty="0"/>
              <a:t>Recording 14: No connection </a:t>
            </a:r>
          </a:p>
        </p:txBody>
      </p:sp>
      <p:pic>
        <p:nvPicPr>
          <p:cNvPr id="5" name="Content Placeholder 4">
            <a:extLst>
              <a:ext uri="{FF2B5EF4-FFF2-40B4-BE49-F238E27FC236}">
                <a16:creationId xmlns:a16="http://schemas.microsoft.com/office/drawing/2014/main" id="{307F9738-C6AC-F559-0BE0-7CB5D6D6F16E}"/>
              </a:ext>
            </a:extLst>
          </p:cNvPr>
          <p:cNvPicPr>
            <a:picLocks noGrp="1" noChangeAspect="1"/>
          </p:cNvPicPr>
          <p:nvPr>
            <p:ph idx="1"/>
          </p:nvPr>
        </p:nvPicPr>
        <p:blipFill>
          <a:blip r:embed="rId2"/>
          <a:stretch>
            <a:fillRect/>
          </a:stretch>
        </p:blipFill>
        <p:spPr>
          <a:xfrm>
            <a:off x="1829255" y="1825625"/>
            <a:ext cx="8533490" cy="4351338"/>
          </a:xfrm>
        </p:spPr>
      </p:pic>
    </p:spTree>
    <p:extLst>
      <p:ext uri="{BB962C8B-B14F-4D97-AF65-F5344CB8AC3E}">
        <p14:creationId xmlns:p14="http://schemas.microsoft.com/office/powerpoint/2010/main" val="1067499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78AE3-A828-F9F3-D9B1-16578802806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576415-C467-EFB1-27E2-B81DB92473D5}"/>
              </a:ext>
            </a:extLst>
          </p:cNvPr>
          <p:cNvSpPr>
            <a:spLocks noGrp="1"/>
          </p:cNvSpPr>
          <p:nvPr>
            <p:ph idx="1"/>
          </p:nvPr>
        </p:nvSpPr>
        <p:spPr>
          <a:xfrm>
            <a:off x="343949" y="497941"/>
            <a:ext cx="11341915" cy="6053861"/>
          </a:xfrm>
        </p:spPr>
        <p:txBody>
          <a:bodyPr>
            <a:normAutofit lnSpcReduction="10000"/>
          </a:bodyPr>
          <a:lstStyle/>
          <a:p>
            <a:r>
              <a:rPr lang="en-US" dirty="0">
                <a:solidFill>
                  <a:srgbClr val="FF0000"/>
                </a:solidFill>
              </a:rPr>
              <a:t>Objective:</a:t>
            </a:r>
          </a:p>
          <a:p>
            <a:pPr lvl="1"/>
            <a:r>
              <a:rPr lang="en-US" dirty="0">
                <a:latin typeface="Söhne"/>
              </a:rPr>
              <a:t>Plot time series representations of filtered data</a:t>
            </a:r>
            <a:endParaRPr lang="en-US" b="0" i="0" dirty="0">
              <a:effectLst/>
              <a:latin typeface="Söhne"/>
            </a:endParaRPr>
          </a:p>
          <a:p>
            <a:r>
              <a:rPr lang="en-US" dirty="0">
                <a:solidFill>
                  <a:srgbClr val="FF0000"/>
                </a:solidFill>
              </a:rPr>
              <a:t>Methods:</a:t>
            </a:r>
          </a:p>
          <a:p>
            <a:pPr lvl="1"/>
            <a:r>
              <a:rPr lang="en-US" dirty="0">
                <a:latin typeface="Söhne"/>
              </a:rPr>
              <a:t>I used </a:t>
            </a:r>
            <a:r>
              <a:rPr lang="en-US" dirty="0" err="1">
                <a:latin typeface="Söhne"/>
              </a:rPr>
              <a:t>eeglab</a:t>
            </a:r>
            <a:r>
              <a:rPr lang="en-US" dirty="0">
                <a:latin typeface="Söhne"/>
              </a:rPr>
              <a:t> to process the data. Since the hardware already had a 60Hz notch filter, I did not add any other filter to remove 60 Hz noise. I visually rejected large artifacts, </a:t>
            </a:r>
            <a:r>
              <a:rPr lang="en-US" dirty="0" err="1">
                <a:latin typeface="Söhne"/>
              </a:rPr>
              <a:t>downsampled</a:t>
            </a:r>
            <a:r>
              <a:rPr lang="en-US" dirty="0">
                <a:latin typeface="Söhne"/>
              </a:rPr>
              <a:t> the data to 250 Hz, applied a 0.5-30 Hz bandpass filter, applied ICA to remove more artifacts, and applied a moving average to the data. </a:t>
            </a:r>
          </a:p>
          <a:p>
            <a:r>
              <a:rPr lang="en-US" dirty="0">
                <a:solidFill>
                  <a:srgbClr val="FF0000"/>
                </a:solidFill>
                <a:latin typeface="Söhne"/>
              </a:rPr>
              <a:t>Results:</a:t>
            </a:r>
          </a:p>
          <a:p>
            <a:pPr lvl="1"/>
            <a:r>
              <a:rPr lang="en-US" b="0" i="0" dirty="0">
                <a:effectLst/>
                <a:latin typeface="Söhne"/>
              </a:rPr>
              <a:t>The data was successfully cleaned and some patterns may be visibl</a:t>
            </a:r>
            <a:r>
              <a:rPr lang="en-US" dirty="0">
                <a:latin typeface="Söhne"/>
              </a:rPr>
              <a:t>e, but are not consistent.</a:t>
            </a:r>
            <a:endParaRPr lang="en-US" dirty="0">
              <a:solidFill>
                <a:srgbClr val="FF0000"/>
              </a:solidFill>
              <a:latin typeface="Söhne"/>
            </a:endParaRPr>
          </a:p>
          <a:p>
            <a:r>
              <a:rPr lang="en-US" dirty="0">
                <a:solidFill>
                  <a:srgbClr val="FF0000"/>
                </a:solidFill>
              </a:rPr>
              <a:t>Observation/Conclusion:</a:t>
            </a:r>
          </a:p>
          <a:p>
            <a:pPr lvl="1"/>
            <a:r>
              <a:rPr lang="en-US" b="0" i="0" dirty="0">
                <a:effectLst/>
                <a:latin typeface="Söhne"/>
              </a:rPr>
              <a:t>There are 7 channels (expected) in the first 9 files, but the last 5 files have 12 channels.</a:t>
            </a:r>
          </a:p>
          <a:p>
            <a:r>
              <a:rPr lang="en-US" dirty="0">
                <a:solidFill>
                  <a:srgbClr val="FF0000"/>
                </a:solidFill>
                <a:latin typeface="Söhne"/>
              </a:rPr>
              <a:t>Next Steps:</a:t>
            </a:r>
          </a:p>
          <a:p>
            <a:pPr lvl="1"/>
            <a:r>
              <a:rPr lang="en-US" b="0" i="0" dirty="0">
                <a:effectLst/>
                <a:latin typeface="Söhne"/>
              </a:rPr>
              <a:t>Plot the TFR representation of filtered data.</a:t>
            </a:r>
            <a:endParaRPr lang="en-US" dirty="0"/>
          </a:p>
        </p:txBody>
      </p:sp>
    </p:spTree>
    <p:extLst>
      <p:ext uri="{BB962C8B-B14F-4D97-AF65-F5344CB8AC3E}">
        <p14:creationId xmlns:p14="http://schemas.microsoft.com/office/powerpoint/2010/main" val="2913131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8312-9B88-EA3C-0356-63461F22E69F}"/>
              </a:ext>
            </a:extLst>
          </p:cNvPr>
          <p:cNvSpPr>
            <a:spLocks noGrp="1"/>
          </p:cNvSpPr>
          <p:nvPr>
            <p:ph type="ctrTitle"/>
          </p:nvPr>
        </p:nvSpPr>
        <p:spPr/>
        <p:txBody>
          <a:bodyPr/>
          <a:lstStyle/>
          <a:p>
            <a:r>
              <a:rPr lang="en-US" dirty="0"/>
              <a:t>Filtered Time series plots</a:t>
            </a:r>
          </a:p>
        </p:txBody>
      </p:sp>
      <p:sp>
        <p:nvSpPr>
          <p:cNvPr id="3" name="Subtitle 2">
            <a:extLst>
              <a:ext uri="{FF2B5EF4-FFF2-40B4-BE49-F238E27FC236}">
                <a16:creationId xmlns:a16="http://schemas.microsoft.com/office/drawing/2014/main" id="{04A61262-5DDF-BF8C-93D4-593FD37E164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302353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AD74-9A7B-6786-9D32-E520B8B9560E}"/>
              </a:ext>
            </a:extLst>
          </p:cNvPr>
          <p:cNvSpPr>
            <a:spLocks noGrp="1"/>
          </p:cNvSpPr>
          <p:nvPr>
            <p:ph type="title"/>
          </p:nvPr>
        </p:nvSpPr>
        <p:spPr/>
        <p:txBody>
          <a:bodyPr/>
          <a:lstStyle/>
          <a:p>
            <a:r>
              <a:rPr lang="en-US" dirty="0"/>
              <a:t>Recording 2, stacked: Silence, hardware reference</a:t>
            </a:r>
          </a:p>
        </p:txBody>
      </p:sp>
      <p:pic>
        <p:nvPicPr>
          <p:cNvPr id="5" name="Content Placeholder 4">
            <a:extLst>
              <a:ext uri="{FF2B5EF4-FFF2-40B4-BE49-F238E27FC236}">
                <a16:creationId xmlns:a16="http://schemas.microsoft.com/office/drawing/2014/main" id="{9BD3B6B6-86BE-FDF3-7C62-D64D12F68D95}"/>
              </a:ext>
            </a:extLst>
          </p:cNvPr>
          <p:cNvPicPr>
            <a:picLocks noGrp="1" noChangeAspect="1"/>
          </p:cNvPicPr>
          <p:nvPr>
            <p:ph idx="1"/>
          </p:nvPr>
        </p:nvPicPr>
        <p:blipFill>
          <a:blip r:embed="rId2"/>
          <a:stretch>
            <a:fillRect/>
          </a:stretch>
        </p:blipFill>
        <p:spPr>
          <a:xfrm>
            <a:off x="2417931" y="1825625"/>
            <a:ext cx="7356137" cy="4351338"/>
          </a:xfrm>
        </p:spPr>
      </p:pic>
    </p:spTree>
    <p:extLst>
      <p:ext uri="{BB962C8B-B14F-4D97-AF65-F5344CB8AC3E}">
        <p14:creationId xmlns:p14="http://schemas.microsoft.com/office/powerpoint/2010/main" val="3497762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F0E6-EF1A-6B1C-AA22-E9E043279883}"/>
              </a:ext>
            </a:extLst>
          </p:cNvPr>
          <p:cNvSpPr>
            <a:spLocks noGrp="1"/>
          </p:cNvSpPr>
          <p:nvPr>
            <p:ph type="title"/>
          </p:nvPr>
        </p:nvSpPr>
        <p:spPr/>
        <p:txBody>
          <a:bodyPr/>
          <a:lstStyle/>
          <a:p>
            <a:r>
              <a:rPr lang="en-US" dirty="0"/>
              <a:t>Recording 2, spread: : Silence, hardware reference</a:t>
            </a:r>
          </a:p>
        </p:txBody>
      </p:sp>
      <p:pic>
        <p:nvPicPr>
          <p:cNvPr id="9" name="Content Placeholder 8">
            <a:extLst>
              <a:ext uri="{FF2B5EF4-FFF2-40B4-BE49-F238E27FC236}">
                <a16:creationId xmlns:a16="http://schemas.microsoft.com/office/drawing/2014/main" id="{61D3FEAB-21B7-952D-55F0-DAE869F1E163}"/>
              </a:ext>
            </a:extLst>
          </p:cNvPr>
          <p:cNvPicPr>
            <a:picLocks noGrp="1" noChangeAspect="1"/>
          </p:cNvPicPr>
          <p:nvPr>
            <p:ph idx="1"/>
          </p:nvPr>
        </p:nvPicPr>
        <p:blipFill>
          <a:blip r:embed="rId2"/>
          <a:stretch>
            <a:fillRect/>
          </a:stretch>
        </p:blipFill>
        <p:spPr>
          <a:xfrm>
            <a:off x="2407101" y="1825625"/>
            <a:ext cx="7377798" cy="4351338"/>
          </a:xfrm>
        </p:spPr>
      </p:pic>
    </p:spTree>
    <p:extLst>
      <p:ext uri="{BB962C8B-B14F-4D97-AF65-F5344CB8AC3E}">
        <p14:creationId xmlns:p14="http://schemas.microsoft.com/office/powerpoint/2010/main" val="27054354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EE12-CE73-7703-BB88-AB23FE9AC6B3}"/>
              </a:ext>
            </a:extLst>
          </p:cNvPr>
          <p:cNvSpPr>
            <a:spLocks noGrp="1"/>
          </p:cNvSpPr>
          <p:nvPr>
            <p:ph type="title"/>
          </p:nvPr>
        </p:nvSpPr>
        <p:spPr/>
        <p:txBody>
          <a:bodyPr/>
          <a:lstStyle/>
          <a:p>
            <a:r>
              <a:rPr lang="en-US" dirty="0"/>
              <a:t>Recording 3, stacked: Silence, average reference</a:t>
            </a:r>
          </a:p>
        </p:txBody>
      </p:sp>
      <p:pic>
        <p:nvPicPr>
          <p:cNvPr id="5" name="Content Placeholder 4">
            <a:extLst>
              <a:ext uri="{FF2B5EF4-FFF2-40B4-BE49-F238E27FC236}">
                <a16:creationId xmlns:a16="http://schemas.microsoft.com/office/drawing/2014/main" id="{C1097C07-8174-A413-FBDA-04DE0B7ECC5F}"/>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1626759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D2B6-BCB8-45D0-736C-815F0F2FE574}"/>
              </a:ext>
            </a:extLst>
          </p:cNvPr>
          <p:cNvSpPr>
            <a:spLocks noGrp="1"/>
          </p:cNvSpPr>
          <p:nvPr>
            <p:ph type="title"/>
          </p:nvPr>
        </p:nvSpPr>
        <p:spPr/>
        <p:txBody>
          <a:bodyPr/>
          <a:lstStyle/>
          <a:p>
            <a:r>
              <a:rPr lang="en-US"/>
              <a:t>SDS00006.csv: Silence</a:t>
            </a:r>
          </a:p>
        </p:txBody>
      </p:sp>
      <p:pic>
        <p:nvPicPr>
          <p:cNvPr id="5" name="Content Placeholder 4">
            <a:extLst>
              <a:ext uri="{FF2B5EF4-FFF2-40B4-BE49-F238E27FC236}">
                <a16:creationId xmlns:a16="http://schemas.microsoft.com/office/drawing/2014/main" id="{C938C592-D112-CF36-C92A-9D3EF2D9DAB3}"/>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34085136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4183-F4A4-5B42-FC20-F5BE4624155A}"/>
              </a:ext>
            </a:extLst>
          </p:cNvPr>
          <p:cNvSpPr>
            <a:spLocks noGrp="1"/>
          </p:cNvSpPr>
          <p:nvPr>
            <p:ph type="title"/>
          </p:nvPr>
        </p:nvSpPr>
        <p:spPr/>
        <p:txBody>
          <a:bodyPr/>
          <a:lstStyle/>
          <a:p>
            <a:r>
              <a:rPr lang="en-US" dirty="0"/>
              <a:t>Recording 3, spread: Silence, average reference</a:t>
            </a:r>
          </a:p>
        </p:txBody>
      </p:sp>
      <p:pic>
        <p:nvPicPr>
          <p:cNvPr id="5" name="Content Placeholder 4">
            <a:extLst>
              <a:ext uri="{FF2B5EF4-FFF2-40B4-BE49-F238E27FC236}">
                <a16:creationId xmlns:a16="http://schemas.microsoft.com/office/drawing/2014/main" id="{25A04714-E212-79D7-C639-569785C10D63}"/>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3174332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52BC-E4DA-4EBB-7895-F9B62D17974C}"/>
              </a:ext>
            </a:extLst>
          </p:cNvPr>
          <p:cNvSpPr>
            <a:spLocks noGrp="1"/>
          </p:cNvSpPr>
          <p:nvPr>
            <p:ph type="title"/>
          </p:nvPr>
        </p:nvSpPr>
        <p:spPr/>
        <p:txBody>
          <a:bodyPr/>
          <a:lstStyle/>
          <a:p>
            <a:r>
              <a:rPr lang="en-US" dirty="0"/>
              <a:t>Recording 4, stacked: Whisker pull on both sides </a:t>
            </a:r>
          </a:p>
        </p:txBody>
      </p:sp>
      <p:pic>
        <p:nvPicPr>
          <p:cNvPr id="5" name="Content Placeholder 4">
            <a:extLst>
              <a:ext uri="{FF2B5EF4-FFF2-40B4-BE49-F238E27FC236}">
                <a16:creationId xmlns:a16="http://schemas.microsoft.com/office/drawing/2014/main" id="{7665D61D-47D1-827D-33C0-92A6BB41CB61}"/>
              </a:ext>
            </a:extLst>
          </p:cNvPr>
          <p:cNvPicPr>
            <a:picLocks noGrp="1" noChangeAspect="1"/>
          </p:cNvPicPr>
          <p:nvPr>
            <p:ph idx="1"/>
          </p:nvPr>
        </p:nvPicPr>
        <p:blipFill>
          <a:blip r:embed="rId2"/>
          <a:stretch>
            <a:fillRect/>
          </a:stretch>
        </p:blipFill>
        <p:spPr>
          <a:xfrm>
            <a:off x="2394403" y="1825625"/>
            <a:ext cx="7403193" cy="4351338"/>
          </a:xfrm>
        </p:spPr>
      </p:pic>
      <p:sp>
        <p:nvSpPr>
          <p:cNvPr id="3" name="Rectangle 2">
            <a:extLst>
              <a:ext uri="{FF2B5EF4-FFF2-40B4-BE49-F238E27FC236}">
                <a16:creationId xmlns:a16="http://schemas.microsoft.com/office/drawing/2014/main" id="{795535CE-EF24-A0BE-5382-23A2E5A88548}"/>
              </a:ext>
            </a:extLst>
          </p:cNvPr>
          <p:cNvSpPr/>
          <p:nvPr/>
        </p:nvSpPr>
        <p:spPr>
          <a:xfrm>
            <a:off x="4128753" y="2401909"/>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FE8F45-EB52-587E-2A7C-D7FD24E932D3}"/>
              </a:ext>
            </a:extLst>
          </p:cNvPr>
          <p:cNvSpPr/>
          <p:nvPr/>
        </p:nvSpPr>
        <p:spPr>
          <a:xfrm>
            <a:off x="4680398"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951BC8-0964-AB51-7DFA-0830B4459C7C}"/>
              </a:ext>
            </a:extLst>
          </p:cNvPr>
          <p:cNvSpPr/>
          <p:nvPr/>
        </p:nvSpPr>
        <p:spPr>
          <a:xfrm>
            <a:off x="5182675" y="2401908"/>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36ADD68-5F35-BCC5-7561-8327FC7B6C54}"/>
              </a:ext>
            </a:extLst>
          </p:cNvPr>
          <p:cNvSpPr/>
          <p:nvPr/>
        </p:nvSpPr>
        <p:spPr>
          <a:xfrm>
            <a:off x="5755784"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8C730CC-97BD-F7A3-3CD0-571C95D0D168}"/>
              </a:ext>
            </a:extLst>
          </p:cNvPr>
          <p:cNvSpPr/>
          <p:nvPr/>
        </p:nvSpPr>
        <p:spPr>
          <a:xfrm>
            <a:off x="6357869" y="2401907"/>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7EBA93-4CE4-6F88-6F07-688E9A9B733D}"/>
              </a:ext>
            </a:extLst>
          </p:cNvPr>
          <p:cNvSpPr/>
          <p:nvPr/>
        </p:nvSpPr>
        <p:spPr>
          <a:xfrm>
            <a:off x="6895561"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BA6460-97A6-CEA2-687E-41FE5094FE00}"/>
              </a:ext>
            </a:extLst>
          </p:cNvPr>
          <p:cNvSpPr/>
          <p:nvPr/>
        </p:nvSpPr>
        <p:spPr>
          <a:xfrm>
            <a:off x="7475647"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AAEFA5-1CB8-6A69-5640-3355B90F24D7}"/>
              </a:ext>
            </a:extLst>
          </p:cNvPr>
          <p:cNvSpPr/>
          <p:nvPr/>
        </p:nvSpPr>
        <p:spPr>
          <a:xfrm>
            <a:off x="7963970"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8888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2CC0-779D-5FAD-320A-7458A0F9E43F}"/>
              </a:ext>
            </a:extLst>
          </p:cNvPr>
          <p:cNvSpPr>
            <a:spLocks noGrp="1"/>
          </p:cNvSpPr>
          <p:nvPr>
            <p:ph type="title"/>
          </p:nvPr>
        </p:nvSpPr>
        <p:spPr/>
        <p:txBody>
          <a:bodyPr/>
          <a:lstStyle/>
          <a:p>
            <a:r>
              <a:rPr lang="en-US" dirty="0"/>
              <a:t>Recording 4, spread: Whisker pull on both sides </a:t>
            </a:r>
          </a:p>
        </p:txBody>
      </p:sp>
      <p:pic>
        <p:nvPicPr>
          <p:cNvPr id="5" name="Content Placeholder 4">
            <a:extLst>
              <a:ext uri="{FF2B5EF4-FFF2-40B4-BE49-F238E27FC236}">
                <a16:creationId xmlns:a16="http://schemas.microsoft.com/office/drawing/2014/main" id="{5C4CB98B-3BA1-0AAA-D2E4-B8102346928D}"/>
              </a:ext>
            </a:extLst>
          </p:cNvPr>
          <p:cNvPicPr>
            <a:picLocks noGrp="1" noChangeAspect="1"/>
          </p:cNvPicPr>
          <p:nvPr>
            <p:ph idx="1"/>
          </p:nvPr>
        </p:nvPicPr>
        <p:blipFill>
          <a:blip r:embed="rId2"/>
          <a:stretch>
            <a:fillRect/>
          </a:stretch>
        </p:blipFill>
        <p:spPr>
          <a:xfrm>
            <a:off x="2414394" y="1825625"/>
            <a:ext cx="7363211" cy="4351338"/>
          </a:xfrm>
        </p:spPr>
      </p:pic>
      <p:sp>
        <p:nvSpPr>
          <p:cNvPr id="3" name="Rectangle 2">
            <a:extLst>
              <a:ext uri="{FF2B5EF4-FFF2-40B4-BE49-F238E27FC236}">
                <a16:creationId xmlns:a16="http://schemas.microsoft.com/office/drawing/2014/main" id="{643EB996-81D2-3F35-DA8C-9DC49B298522}"/>
              </a:ext>
            </a:extLst>
          </p:cNvPr>
          <p:cNvSpPr/>
          <p:nvPr/>
        </p:nvSpPr>
        <p:spPr>
          <a:xfrm>
            <a:off x="4128753" y="2401909"/>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99BD02-0975-5016-655C-F75DB3325069}"/>
              </a:ext>
            </a:extLst>
          </p:cNvPr>
          <p:cNvSpPr/>
          <p:nvPr/>
        </p:nvSpPr>
        <p:spPr>
          <a:xfrm>
            <a:off x="4680398"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6BBCF4-F0A3-C286-ADAF-F8C4052C1362}"/>
              </a:ext>
            </a:extLst>
          </p:cNvPr>
          <p:cNvSpPr/>
          <p:nvPr/>
        </p:nvSpPr>
        <p:spPr>
          <a:xfrm>
            <a:off x="5182675" y="2401908"/>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C5D15-52B5-1C95-FCCB-DF9937F6BA8C}"/>
              </a:ext>
            </a:extLst>
          </p:cNvPr>
          <p:cNvSpPr/>
          <p:nvPr/>
        </p:nvSpPr>
        <p:spPr>
          <a:xfrm>
            <a:off x="5755784"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2B7CC8F-4226-C0E4-A7EA-BB68A43B266A}"/>
              </a:ext>
            </a:extLst>
          </p:cNvPr>
          <p:cNvSpPr/>
          <p:nvPr/>
        </p:nvSpPr>
        <p:spPr>
          <a:xfrm>
            <a:off x="6357869" y="2401907"/>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99376C-841E-F462-E65C-B71D614985D5}"/>
              </a:ext>
            </a:extLst>
          </p:cNvPr>
          <p:cNvSpPr/>
          <p:nvPr/>
        </p:nvSpPr>
        <p:spPr>
          <a:xfrm>
            <a:off x="6895561"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0F8BF6-490C-9956-B884-6E7C7E510144}"/>
              </a:ext>
            </a:extLst>
          </p:cNvPr>
          <p:cNvSpPr/>
          <p:nvPr/>
        </p:nvSpPr>
        <p:spPr>
          <a:xfrm>
            <a:off x="7475647"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1AC2E9-BA26-52AD-FE1F-684442333148}"/>
              </a:ext>
            </a:extLst>
          </p:cNvPr>
          <p:cNvSpPr/>
          <p:nvPr/>
        </p:nvSpPr>
        <p:spPr>
          <a:xfrm>
            <a:off x="7963970" y="2410585"/>
            <a:ext cx="30802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6096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BA20-F09F-0122-578E-3E4E21D5DE7D}"/>
              </a:ext>
            </a:extLst>
          </p:cNvPr>
          <p:cNvSpPr>
            <a:spLocks noGrp="1"/>
          </p:cNvSpPr>
          <p:nvPr>
            <p:ph type="title"/>
          </p:nvPr>
        </p:nvSpPr>
        <p:spPr/>
        <p:txBody>
          <a:bodyPr/>
          <a:lstStyle/>
          <a:p>
            <a:r>
              <a:rPr lang="en-US" dirty="0"/>
              <a:t>Recording 5, stacked: Silence </a:t>
            </a:r>
          </a:p>
        </p:txBody>
      </p:sp>
      <p:pic>
        <p:nvPicPr>
          <p:cNvPr id="5" name="Content Placeholder 4">
            <a:extLst>
              <a:ext uri="{FF2B5EF4-FFF2-40B4-BE49-F238E27FC236}">
                <a16:creationId xmlns:a16="http://schemas.microsoft.com/office/drawing/2014/main" id="{4AA1066C-A467-C814-C4C0-9A5627918AEE}"/>
              </a:ext>
            </a:extLst>
          </p:cNvPr>
          <p:cNvPicPr>
            <a:picLocks noGrp="1" noChangeAspect="1"/>
          </p:cNvPicPr>
          <p:nvPr>
            <p:ph idx="1"/>
          </p:nvPr>
        </p:nvPicPr>
        <p:blipFill>
          <a:blip r:embed="rId2"/>
          <a:stretch>
            <a:fillRect/>
          </a:stretch>
        </p:blipFill>
        <p:spPr>
          <a:xfrm>
            <a:off x="2404927" y="1825625"/>
            <a:ext cx="7382146" cy="4351338"/>
          </a:xfrm>
        </p:spPr>
      </p:pic>
    </p:spTree>
    <p:extLst>
      <p:ext uri="{BB962C8B-B14F-4D97-AF65-F5344CB8AC3E}">
        <p14:creationId xmlns:p14="http://schemas.microsoft.com/office/powerpoint/2010/main" val="2351371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6DB3-E61A-EDE7-1F06-80A72F405BAF}"/>
              </a:ext>
            </a:extLst>
          </p:cNvPr>
          <p:cNvSpPr>
            <a:spLocks noGrp="1"/>
          </p:cNvSpPr>
          <p:nvPr>
            <p:ph type="title"/>
          </p:nvPr>
        </p:nvSpPr>
        <p:spPr/>
        <p:txBody>
          <a:bodyPr/>
          <a:lstStyle/>
          <a:p>
            <a:r>
              <a:rPr lang="en-US" dirty="0"/>
              <a:t>Recording 5, spread: Silence  </a:t>
            </a:r>
          </a:p>
        </p:txBody>
      </p:sp>
      <p:pic>
        <p:nvPicPr>
          <p:cNvPr id="5" name="Content Placeholder 4">
            <a:extLst>
              <a:ext uri="{FF2B5EF4-FFF2-40B4-BE49-F238E27FC236}">
                <a16:creationId xmlns:a16="http://schemas.microsoft.com/office/drawing/2014/main" id="{6AD339B1-9589-0521-34DB-743AE060F944}"/>
              </a:ext>
            </a:extLst>
          </p:cNvPr>
          <p:cNvPicPr>
            <a:picLocks noGrp="1" noChangeAspect="1"/>
          </p:cNvPicPr>
          <p:nvPr>
            <p:ph idx="1"/>
          </p:nvPr>
        </p:nvPicPr>
        <p:blipFill>
          <a:blip r:embed="rId2"/>
          <a:stretch>
            <a:fillRect/>
          </a:stretch>
        </p:blipFill>
        <p:spPr>
          <a:xfrm>
            <a:off x="2411441" y="1825625"/>
            <a:ext cx="7369118" cy="4351338"/>
          </a:xfrm>
        </p:spPr>
      </p:pic>
    </p:spTree>
    <p:extLst>
      <p:ext uri="{BB962C8B-B14F-4D97-AF65-F5344CB8AC3E}">
        <p14:creationId xmlns:p14="http://schemas.microsoft.com/office/powerpoint/2010/main" val="25845607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FD73-EDB5-D521-F612-1B2B93EB0D17}"/>
              </a:ext>
            </a:extLst>
          </p:cNvPr>
          <p:cNvSpPr>
            <a:spLocks noGrp="1"/>
          </p:cNvSpPr>
          <p:nvPr>
            <p:ph type="title"/>
          </p:nvPr>
        </p:nvSpPr>
        <p:spPr/>
        <p:txBody>
          <a:bodyPr/>
          <a:lstStyle/>
          <a:p>
            <a:r>
              <a:rPr lang="en-US" dirty="0"/>
              <a:t>Recording 6, stacked: Foot pinch</a:t>
            </a:r>
          </a:p>
        </p:txBody>
      </p:sp>
      <p:pic>
        <p:nvPicPr>
          <p:cNvPr id="5" name="Content Placeholder 4">
            <a:extLst>
              <a:ext uri="{FF2B5EF4-FFF2-40B4-BE49-F238E27FC236}">
                <a16:creationId xmlns:a16="http://schemas.microsoft.com/office/drawing/2014/main" id="{23BD338B-A16D-DDA0-4384-2911B020E31D}"/>
              </a:ext>
            </a:extLst>
          </p:cNvPr>
          <p:cNvPicPr>
            <a:picLocks noGrp="1" noChangeAspect="1"/>
          </p:cNvPicPr>
          <p:nvPr>
            <p:ph idx="1"/>
          </p:nvPr>
        </p:nvPicPr>
        <p:blipFill>
          <a:blip r:embed="rId2"/>
          <a:stretch>
            <a:fillRect/>
          </a:stretch>
        </p:blipFill>
        <p:spPr>
          <a:xfrm>
            <a:off x="2404927" y="1825625"/>
            <a:ext cx="7382146" cy="4351338"/>
          </a:xfrm>
        </p:spPr>
      </p:pic>
      <p:sp>
        <p:nvSpPr>
          <p:cNvPr id="3" name="Rectangle 2">
            <a:extLst>
              <a:ext uri="{FF2B5EF4-FFF2-40B4-BE49-F238E27FC236}">
                <a16:creationId xmlns:a16="http://schemas.microsoft.com/office/drawing/2014/main" id="{6F3D1A62-7D81-B5C1-F5A6-C3A91EF450D9}"/>
              </a:ext>
            </a:extLst>
          </p:cNvPr>
          <p:cNvSpPr/>
          <p:nvPr/>
        </p:nvSpPr>
        <p:spPr>
          <a:xfrm>
            <a:off x="8448547" y="2396286"/>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CB0BE0-BC27-BCC6-4F4A-182D8C19E93F}"/>
              </a:ext>
            </a:extLst>
          </p:cNvPr>
          <p:cNvSpPr/>
          <p:nvPr/>
        </p:nvSpPr>
        <p:spPr>
          <a:xfrm>
            <a:off x="4662620" y="2410585"/>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FA7D29-F365-85D1-660C-4B586F9D2F61}"/>
              </a:ext>
            </a:extLst>
          </p:cNvPr>
          <p:cNvSpPr/>
          <p:nvPr/>
        </p:nvSpPr>
        <p:spPr>
          <a:xfrm>
            <a:off x="5184724" y="2410584"/>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81B73A3-491A-0D9D-0D06-37A1177703B8}"/>
              </a:ext>
            </a:extLst>
          </p:cNvPr>
          <p:cNvSpPr/>
          <p:nvPr/>
        </p:nvSpPr>
        <p:spPr>
          <a:xfrm>
            <a:off x="5767754" y="2379469"/>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32A6-3DC2-1F89-9D0E-F83EDBD209A7}"/>
              </a:ext>
            </a:extLst>
          </p:cNvPr>
          <p:cNvSpPr/>
          <p:nvPr/>
        </p:nvSpPr>
        <p:spPr>
          <a:xfrm>
            <a:off x="6292261" y="2410583"/>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09D5ACB-FF6E-18F8-1834-9E292E35DCFC}"/>
              </a:ext>
            </a:extLst>
          </p:cNvPr>
          <p:cNvSpPr/>
          <p:nvPr/>
        </p:nvSpPr>
        <p:spPr>
          <a:xfrm>
            <a:off x="6845897" y="2379469"/>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44BD00-6E68-185B-4755-EE857FB9113C}"/>
              </a:ext>
            </a:extLst>
          </p:cNvPr>
          <p:cNvSpPr/>
          <p:nvPr/>
        </p:nvSpPr>
        <p:spPr>
          <a:xfrm>
            <a:off x="7399533" y="2379468"/>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B172EF-50C2-7749-7F4B-B3480F69D87E}"/>
              </a:ext>
            </a:extLst>
          </p:cNvPr>
          <p:cNvSpPr/>
          <p:nvPr/>
        </p:nvSpPr>
        <p:spPr>
          <a:xfrm>
            <a:off x="7924040" y="2410582"/>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E49568-3D52-82F4-4F2E-527717A70FF6}"/>
              </a:ext>
            </a:extLst>
          </p:cNvPr>
          <p:cNvSpPr/>
          <p:nvPr/>
        </p:nvSpPr>
        <p:spPr>
          <a:xfrm>
            <a:off x="4135710" y="2410582"/>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2075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FF2E-F061-AFDA-51CB-AC696EBC85F5}"/>
              </a:ext>
            </a:extLst>
          </p:cNvPr>
          <p:cNvSpPr>
            <a:spLocks noGrp="1"/>
          </p:cNvSpPr>
          <p:nvPr>
            <p:ph type="title"/>
          </p:nvPr>
        </p:nvSpPr>
        <p:spPr/>
        <p:txBody>
          <a:bodyPr/>
          <a:lstStyle/>
          <a:p>
            <a:r>
              <a:rPr lang="en-US" dirty="0"/>
              <a:t>Recording 6, spread: Foot pinch</a:t>
            </a:r>
          </a:p>
        </p:txBody>
      </p:sp>
      <p:pic>
        <p:nvPicPr>
          <p:cNvPr id="5" name="Content Placeholder 4">
            <a:extLst>
              <a:ext uri="{FF2B5EF4-FFF2-40B4-BE49-F238E27FC236}">
                <a16:creationId xmlns:a16="http://schemas.microsoft.com/office/drawing/2014/main" id="{C105BC7A-63FE-303A-6907-1BD008B7F902}"/>
              </a:ext>
            </a:extLst>
          </p:cNvPr>
          <p:cNvPicPr>
            <a:picLocks noGrp="1" noChangeAspect="1"/>
          </p:cNvPicPr>
          <p:nvPr>
            <p:ph idx="1"/>
          </p:nvPr>
        </p:nvPicPr>
        <p:blipFill>
          <a:blip r:embed="rId2"/>
          <a:stretch>
            <a:fillRect/>
          </a:stretch>
        </p:blipFill>
        <p:spPr>
          <a:xfrm>
            <a:off x="2411441" y="1825625"/>
            <a:ext cx="7369118" cy="4351338"/>
          </a:xfrm>
        </p:spPr>
      </p:pic>
      <p:sp>
        <p:nvSpPr>
          <p:cNvPr id="3" name="Rectangle 2">
            <a:extLst>
              <a:ext uri="{FF2B5EF4-FFF2-40B4-BE49-F238E27FC236}">
                <a16:creationId xmlns:a16="http://schemas.microsoft.com/office/drawing/2014/main" id="{C3F1E479-1D4A-C4F8-FBE5-EF164BF0BCC5}"/>
              </a:ext>
            </a:extLst>
          </p:cNvPr>
          <p:cNvSpPr/>
          <p:nvPr/>
        </p:nvSpPr>
        <p:spPr>
          <a:xfrm>
            <a:off x="8385376" y="2114901"/>
            <a:ext cx="285937"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42D36A-D883-F3D4-B063-685D84DEA1A7}"/>
              </a:ext>
            </a:extLst>
          </p:cNvPr>
          <p:cNvSpPr/>
          <p:nvPr/>
        </p:nvSpPr>
        <p:spPr>
          <a:xfrm>
            <a:off x="4438248" y="2100605"/>
            <a:ext cx="285937"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6DFAD14-DEB6-A667-D78E-2DABFF56DAC0}"/>
              </a:ext>
            </a:extLst>
          </p:cNvPr>
          <p:cNvSpPr/>
          <p:nvPr/>
        </p:nvSpPr>
        <p:spPr>
          <a:xfrm>
            <a:off x="5088985" y="2114900"/>
            <a:ext cx="285937"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F62A19-3325-86F1-B836-B9DE78A6C8D4}"/>
              </a:ext>
            </a:extLst>
          </p:cNvPr>
          <p:cNvSpPr/>
          <p:nvPr/>
        </p:nvSpPr>
        <p:spPr>
          <a:xfrm>
            <a:off x="5734951" y="2083786"/>
            <a:ext cx="285937"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53F693-4040-FD12-1B70-4C5197C7477C}"/>
              </a:ext>
            </a:extLst>
          </p:cNvPr>
          <p:cNvSpPr/>
          <p:nvPr/>
        </p:nvSpPr>
        <p:spPr>
          <a:xfrm>
            <a:off x="6390137" y="2100604"/>
            <a:ext cx="285937"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590846-B08C-70EB-CD57-E667F41E4406}"/>
              </a:ext>
            </a:extLst>
          </p:cNvPr>
          <p:cNvSpPr/>
          <p:nvPr/>
        </p:nvSpPr>
        <p:spPr>
          <a:xfrm>
            <a:off x="7064805" y="2114901"/>
            <a:ext cx="285937"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5AB29A-3E1D-C7DB-844F-8F4D5E22053C}"/>
              </a:ext>
            </a:extLst>
          </p:cNvPr>
          <p:cNvSpPr/>
          <p:nvPr/>
        </p:nvSpPr>
        <p:spPr>
          <a:xfrm>
            <a:off x="9031342" y="2114900"/>
            <a:ext cx="285937"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01501A-6DEC-1D83-A6E6-93870E7EB9CF}"/>
              </a:ext>
            </a:extLst>
          </p:cNvPr>
          <p:cNvSpPr/>
          <p:nvPr/>
        </p:nvSpPr>
        <p:spPr>
          <a:xfrm>
            <a:off x="7739410" y="2114901"/>
            <a:ext cx="285937"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D47C57-6BB7-6B25-F7BC-505E14AACE4F}"/>
              </a:ext>
            </a:extLst>
          </p:cNvPr>
          <p:cNvSpPr/>
          <p:nvPr/>
        </p:nvSpPr>
        <p:spPr>
          <a:xfrm>
            <a:off x="3855218" y="2114901"/>
            <a:ext cx="285937" cy="3634173"/>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535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0DA36-47A2-1C43-FE24-D0CA7CB32720}"/>
              </a:ext>
            </a:extLst>
          </p:cNvPr>
          <p:cNvSpPr>
            <a:spLocks noGrp="1"/>
          </p:cNvSpPr>
          <p:nvPr>
            <p:ph type="title"/>
          </p:nvPr>
        </p:nvSpPr>
        <p:spPr/>
        <p:txBody>
          <a:bodyPr/>
          <a:lstStyle/>
          <a:p>
            <a:r>
              <a:rPr lang="en-US" dirty="0"/>
              <a:t>Recording 7, stacked: Silence</a:t>
            </a:r>
          </a:p>
        </p:txBody>
      </p:sp>
      <p:pic>
        <p:nvPicPr>
          <p:cNvPr id="5" name="Content Placeholder 4">
            <a:extLst>
              <a:ext uri="{FF2B5EF4-FFF2-40B4-BE49-F238E27FC236}">
                <a16:creationId xmlns:a16="http://schemas.microsoft.com/office/drawing/2014/main" id="{A10F81CA-061B-4CD2-DA70-16A6BAEC0F7F}"/>
              </a:ext>
            </a:extLst>
          </p:cNvPr>
          <p:cNvPicPr>
            <a:picLocks noGrp="1" noChangeAspect="1"/>
          </p:cNvPicPr>
          <p:nvPr>
            <p:ph idx="1"/>
          </p:nvPr>
        </p:nvPicPr>
        <p:blipFill>
          <a:blip r:embed="rId2"/>
          <a:stretch>
            <a:fillRect/>
          </a:stretch>
        </p:blipFill>
        <p:spPr>
          <a:xfrm>
            <a:off x="2413607" y="1825625"/>
            <a:ext cx="7364786" cy="4351338"/>
          </a:xfrm>
        </p:spPr>
      </p:pic>
    </p:spTree>
    <p:extLst>
      <p:ext uri="{BB962C8B-B14F-4D97-AF65-F5344CB8AC3E}">
        <p14:creationId xmlns:p14="http://schemas.microsoft.com/office/powerpoint/2010/main" val="39854959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9D36-2984-875D-7928-7DC4A7515C00}"/>
              </a:ext>
            </a:extLst>
          </p:cNvPr>
          <p:cNvSpPr>
            <a:spLocks noGrp="1"/>
          </p:cNvSpPr>
          <p:nvPr>
            <p:ph type="title"/>
          </p:nvPr>
        </p:nvSpPr>
        <p:spPr/>
        <p:txBody>
          <a:bodyPr/>
          <a:lstStyle/>
          <a:p>
            <a:r>
              <a:rPr lang="en-US" dirty="0"/>
              <a:t>Recording 7, spread: Silence </a:t>
            </a:r>
          </a:p>
        </p:txBody>
      </p:sp>
      <p:pic>
        <p:nvPicPr>
          <p:cNvPr id="5" name="Content Placeholder 4">
            <a:extLst>
              <a:ext uri="{FF2B5EF4-FFF2-40B4-BE49-F238E27FC236}">
                <a16:creationId xmlns:a16="http://schemas.microsoft.com/office/drawing/2014/main" id="{9BD996D1-E2FF-6C55-A4CA-17782CF7ED04}"/>
              </a:ext>
            </a:extLst>
          </p:cNvPr>
          <p:cNvPicPr>
            <a:picLocks noGrp="1" noChangeAspect="1"/>
          </p:cNvPicPr>
          <p:nvPr>
            <p:ph idx="1"/>
          </p:nvPr>
        </p:nvPicPr>
        <p:blipFill>
          <a:blip r:embed="rId2"/>
          <a:stretch>
            <a:fillRect/>
          </a:stretch>
        </p:blipFill>
        <p:spPr>
          <a:xfrm>
            <a:off x="2415770" y="1825625"/>
            <a:ext cx="7360459" cy="4351338"/>
          </a:xfrm>
        </p:spPr>
      </p:pic>
    </p:spTree>
    <p:extLst>
      <p:ext uri="{BB962C8B-B14F-4D97-AF65-F5344CB8AC3E}">
        <p14:creationId xmlns:p14="http://schemas.microsoft.com/office/powerpoint/2010/main" val="15597593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9253-68E2-E651-3DF3-3626C14471E7}"/>
              </a:ext>
            </a:extLst>
          </p:cNvPr>
          <p:cNvSpPr>
            <a:spLocks noGrp="1"/>
          </p:cNvSpPr>
          <p:nvPr>
            <p:ph type="title"/>
          </p:nvPr>
        </p:nvSpPr>
        <p:spPr/>
        <p:txBody>
          <a:bodyPr/>
          <a:lstStyle/>
          <a:p>
            <a:r>
              <a:rPr lang="en-US" dirty="0"/>
              <a:t>Recording 8, stacked: Whisker Stimulation </a:t>
            </a:r>
          </a:p>
        </p:txBody>
      </p:sp>
      <p:pic>
        <p:nvPicPr>
          <p:cNvPr id="5" name="Content Placeholder 4">
            <a:extLst>
              <a:ext uri="{FF2B5EF4-FFF2-40B4-BE49-F238E27FC236}">
                <a16:creationId xmlns:a16="http://schemas.microsoft.com/office/drawing/2014/main" id="{9BCEE3D6-5233-A17F-52C9-7769BF8E9B4F}"/>
              </a:ext>
            </a:extLst>
          </p:cNvPr>
          <p:cNvPicPr>
            <a:picLocks noGrp="1" noChangeAspect="1"/>
          </p:cNvPicPr>
          <p:nvPr>
            <p:ph idx="1"/>
          </p:nvPr>
        </p:nvPicPr>
        <p:blipFill>
          <a:blip r:embed="rId2"/>
          <a:stretch>
            <a:fillRect/>
          </a:stretch>
        </p:blipFill>
        <p:spPr>
          <a:xfrm>
            <a:off x="2408382" y="1825625"/>
            <a:ext cx="7375236" cy="4351338"/>
          </a:xfrm>
        </p:spPr>
      </p:pic>
      <p:sp>
        <p:nvSpPr>
          <p:cNvPr id="7" name="Rectangle 6">
            <a:extLst>
              <a:ext uri="{FF2B5EF4-FFF2-40B4-BE49-F238E27FC236}">
                <a16:creationId xmlns:a16="http://schemas.microsoft.com/office/drawing/2014/main" id="{B7AF8F2A-54BE-B776-78B0-B9BB1FF3D464}"/>
              </a:ext>
            </a:extLst>
          </p:cNvPr>
          <p:cNvSpPr/>
          <p:nvPr/>
        </p:nvSpPr>
        <p:spPr>
          <a:xfrm>
            <a:off x="5925673" y="2379467"/>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79462B-7330-007D-E471-06611256F067}"/>
              </a:ext>
            </a:extLst>
          </p:cNvPr>
          <p:cNvSpPr/>
          <p:nvPr/>
        </p:nvSpPr>
        <p:spPr>
          <a:xfrm>
            <a:off x="8154043" y="2379467"/>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3954D1-EA26-6FA4-D31F-2851105A0AC4}"/>
              </a:ext>
            </a:extLst>
          </p:cNvPr>
          <p:cNvSpPr/>
          <p:nvPr/>
        </p:nvSpPr>
        <p:spPr>
          <a:xfrm>
            <a:off x="4113270" y="2410582"/>
            <a:ext cx="257580" cy="3181417"/>
          </a:xfrm>
          <a:prstGeom prst="rect">
            <a:avLst/>
          </a:prstGeom>
          <a:solidFill>
            <a:srgbClr val="FF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99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A2A97055C2343B06E4BE6B9B53BAC" ma:contentTypeVersion="14" ma:contentTypeDescription="Create a new document." ma:contentTypeScope="" ma:versionID="20ab07241e28ef01e4300b96392f7f12">
  <xsd:schema xmlns:xsd="http://www.w3.org/2001/XMLSchema" xmlns:xs="http://www.w3.org/2001/XMLSchema" xmlns:p="http://schemas.microsoft.com/office/2006/metadata/properties" xmlns:ns3="a4fe39e5-3cdb-4963-ac7c-df343dda3a5f" xmlns:ns4="79ea3bd5-5e23-4b2c-a91d-720bb5141eb9" targetNamespace="http://schemas.microsoft.com/office/2006/metadata/properties" ma:root="true" ma:fieldsID="e193b5754e6b7a84d0a1f35961a39abd" ns3:_="" ns4:_="">
    <xsd:import namespace="a4fe39e5-3cdb-4963-ac7c-df343dda3a5f"/>
    <xsd:import namespace="79ea3bd5-5e23-4b2c-a91d-720bb5141eb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DateTaken"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e39e5-3cdb-4963-ac7c-df343dda3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9ea3bd5-5e23-4b2c-a91d-720bb5141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4fe39e5-3cdb-4963-ac7c-df343dda3a5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A008E0-746D-4FA6-9DCE-584496776AE9}">
  <ds:schemaRefs>
    <ds:schemaRef ds:uri="79ea3bd5-5e23-4b2c-a91d-720bb5141eb9"/>
    <ds:schemaRef ds:uri="a4fe39e5-3cdb-4963-ac7c-df343dda3a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AA140A-E0BF-47B9-BB8E-C6D06BFB9601}">
  <ds:schemaRefs>
    <ds:schemaRef ds:uri="http://www.w3.org/XML/1998/namespace"/>
    <ds:schemaRef ds:uri="a4fe39e5-3cdb-4963-ac7c-df343dda3a5f"/>
    <ds:schemaRef ds:uri="http://purl.org/dc/dcmitype/"/>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79ea3bd5-5e23-4b2c-a91d-720bb5141eb9"/>
    <ds:schemaRef ds:uri="http://schemas.microsoft.com/office/2006/metadata/properties"/>
  </ds:schemaRefs>
</ds:datastoreItem>
</file>

<file path=customXml/itemProps3.xml><?xml version="1.0" encoding="utf-8"?>
<ds:datastoreItem xmlns:ds="http://schemas.openxmlformats.org/officeDocument/2006/customXml" ds:itemID="{69FD28A3-BB2D-4C38-A99B-44C5941C64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1039</TotalTime>
  <Words>3734</Words>
  <Application>Microsoft Office PowerPoint</Application>
  <PresentationFormat>Widescreen</PresentationFormat>
  <Paragraphs>757</Paragraphs>
  <Slides>206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206</vt:i4>
      </vt:variant>
    </vt:vector>
  </HeadingPairs>
  <TitlesOfParts>
    <vt:vector size="216" baseType="lpstr">
      <vt:lpstr>MS PGothic</vt:lpstr>
      <vt:lpstr>Aptos</vt:lpstr>
      <vt:lpstr>Aptos Display</vt:lpstr>
      <vt:lpstr>Arial</vt:lpstr>
      <vt:lpstr>Calibri</vt:lpstr>
      <vt:lpstr>Rockwell</vt:lpstr>
      <vt:lpstr>Segoe UI</vt:lpstr>
      <vt:lpstr>Söhne</vt:lpstr>
      <vt:lpstr>Times New Roman</vt:lpstr>
      <vt:lpstr>Office Theme</vt:lpstr>
      <vt:lpstr>1/28/25 Meeting Update</vt:lpstr>
      <vt:lpstr>PowerPoint Presentation</vt:lpstr>
      <vt:lpstr>Dataset catalog:</vt:lpstr>
      <vt:lpstr>PowerPoint Presentation</vt:lpstr>
      <vt:lpstr>SDS00002.csv : Silence </vt:lpstr>
      <vt:lpstr>SDS00003.csv: Silence</vt:lpstr>
      <vt:lpstr>SDS00004.csv: Stir Whiskers</vt:lpstr>
      <vt:lpstr>SDS00005.csv: Stir Whiskers</vt:lpstr>
      <vt:lpstr>SDS00006.csv: Silence</vt:lpstr>
      <vt:lpstr>SDS00007.csv: Pinch Foot</vt:lpstr>
      <vt:lpstr>SDS00008.csv: Silence</vt:lpstr>
      <vt:lpstr>SDS00009.csv: Stir Whiskers </vt:lpstr>
      <vt:lpstr>SDS00010.csv: Silence</vt:lpstr>
      <vt:lpstr>SDS00011.csv: Pinch Foot</vt:lpstr>
      <vt:lpstr>SDS00012.csv: Silence</vt:lpstr>
      <vt:lpstr>Compare Clean Silence and Stir Whiskers</vt:lpstr>
      <vt:lpstr>Compare Clean Silence and Foot Pinch</vt:lpstr>
      <vt:lpstr>SDS00013.csv: No rat, just electrodes </vt:lpstr>
      <vt:lpstr>PowerPoint Presentation</vt:lpstr>
      <vt:lpstr>TFR of SDS00002.csv: Silence</vt:lpstr>
      <vt:lpstr>TFR of SDS00003.csv: Silence</vt:lpstr>
      <vt:lpstr>TFR of SDS00004.csv: Stir Whiskers</vt:lpstr>
      <vt:lpstr>TFR of SDS00005.csv: Stir Whiskers</vt:lpstr>
      <vt:lpstr>TFR of SDS00006.csv: Silence</vt:lpstr>
      <vt:lpstr>TFR of SDS00007.csv: Foot Pinch</vt:lpstr>
      <vt:lpstr>TFR SDS00008.csv: Silence</vt:lpstr>
      <vt:lpstr>TFR SDS00009.csv: Stir Whiskers</vt:lpstr>
      <vt:lpstr>TFR of SDS00010.csv: Silence</vt:lpstr>
      <vt:lpstr>TFR of SDS00011.csv: Foot Pinch</vt:lpstr>
      <vt:lpstr>TFR of SDS00012.csv: Silence</vt:lpstr>
      <vt:lpstr>TFR of SDS00013.csv: No rat, just electrodes</vt:lpstr>
      <vt:lpstr>Compare Silence</vt:lpstr>
      <vt:lpstr>Average Silence TFR</vt:lpstr>
      <vt:lpstr>Compare Stir Whiskers</vt:lpstr>
      <vt:lpstr>Average Whisker TFR</vt:lpstr>
      <vt:lpstr>Compare Foot Pinch: </vt:lpstr>
      <vt:lpstr>Average Foot Pinch TFR</vt:lpstr>
      <vt:lpstr>Compare Average TFRs: </vt:lpstr>
      <vt:lpstr>PowerPoint Presentation</vt:lpstr>
      <vt:lpstr>PSD of SDS00002.csv: Silence</vt:lpstr>
      <vt:lpstr>PSD of SDS00003.csv: Silence</vt:lpstr>
      <vt:lpstr>PSD of SDS00004.csv: Stir Whiskers</vt:lpstr>
      <vt:lpstr>PSD of SDS00005.csv: Stir Whiskers</vt:lpstr>
      <vt:lpstr>PSD of SDS00006.csv: Silence</vt:lpstr>
      <vt:lpstr>PSD of SDS00007.csv: Pinch Foot</vt:lpstr>
      <vt:lpstr>PSD of SDS00008.csv: Silence</vt:lpstr>
      <vt:lpstr>PSD of SDS00009.csv: Stir Whiskers</vt:lpstr>
      <vt:lpstr>PSD of SDS00010.csv: Silence</vt:lpstr>
      <vt:lpstr>PSD of SDS00011.csv: Pinch Foot</vt:lpstr>
      <vt:lpstr>PSD of SDS00012.csv: Silence</vt:lpstr>
      <vt:lpstr>PSD of SDS00013.csv: No rat</vt:lpstr>
      <vt:lpstr>Average of Silence PSD: </vt:lpstr>
      <vt:lpstr>Average of Whisker PSD:</vt:lpstr>
      <vt:lpstr>Average of Foot PSD: </vt:lpstr>
      <vt:lpstr>Overlapping averages: </vt:lpstr>
      <vt:lpstr>2/3/25 Meeting</vt:lpstr>
      <vt:lpstr>Objective</vt:lpstr>
      <vt:lpstr>Details on Animal</vt:lpstr>
      <vt:lpstr>Surgical Log </vt:lpstr>
      <vt:lpstr>Observations</vt:lpstr>
      <vt:lpstr>Surgery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Recording 2:Silence </vt:lpstr>
      <vt:lpstr>Recording 3:Silence </vt:lpstr>
      <vt:lpstr>Recording 4: Whisker</vt:lpstr>
      <vt:lpstr>Recording 5:Silence </vt:lpstr>
      <vt:lpstr>Recording 6: Foot pinch </vt:lpstr>
      <vt:lpstr>Recording 7: Silence</vt:lpstr>
      <vt:lpstr>Recording 8:Whisker </vt:lpstr>
      <vt:lpstr>Recording 9:Silence </vt:lpstr>
      <vt:lpstr>Recording 10:Silence </vt:lpstr>
      <vt:lpstr>Recording 11:Foot Pinch </vt:lpstr>
      <vt:lpstr>Recording 12:Silence </vt:lpstr>
      <vt:lpstr>Recording 13:No connection </vt:lpstr>
      <vt:lpstr>Recording 14: No connection </vt:lpstr>
      <vt:lpstr>PowerPoint Presentation</vt:lpstr>
      <vt:lpstr>Filtered Time series plots</vt:lpstr>
      <vt:lpstr>Recording 2, stacked: Silence, hardware reference</vt:lpstr>
      <vt:lpstr>Recording 2, spread: : Silence, hardware reference</vt:lpstr>
      <vt:lpstr>Recording 3, stacked: Silence, average reference</vt:lpstr>
      <vt:lpstr>Recording 3, spread: Silence, average reference</vt:lpstr>
      <vt:lpstr>Recording 4, stacked: Whisker pull on both sides </vt:lpstr>
      <vt:lpstr>Recording 4, spread: Whisker pull on both sides </vt:lpstr>
      <vt:lpstr>Recording 5, stacked: Silence </vt:lpstr>
      <vt:lpstr>Recording 5, spread: Silence  </vt:lpstr>
      <vt:lpstr>Recording 6, stacked: Foot pinch</vt:lpstr>
      <vt:lpstr>Recording 6, spread: Foot pinch</vt:lpstr>
      <vt:lpstr>Recording 7, stacked: Silence</vt:lpstr>
      <vt:lpstr>Recording 7, spread: Silence </vt:lpstr>
      <vt:lpstr>Recording 8, stacked: Whisker Stimulation </vt:lpstr>
      <vt:lpstr>Recording 8, spread: Whisker Stimulation</vt:lpstr>
      <vt:lpstr>Recording 9, stacked: Silence </vt:lpstr>
      <vt:lpstr>Recording 9, spread: Silence </vt:lpstr>
      <vt:lpstr>Recording 10, stacked: Silence, with more channels </vt:lpstr>
      <vt:lpstr>Recording 10, spread: Silence</vt:lpstr>
      <vt:lpstr>Recording 11, stacked: Foot pinch</vt:lpstr>
      <vt:lpstr>Recording 11, spread: Foot pinch </vt:lpstr>
      <vt:lpstr>Recording 12, stacked: Silence</vt:lpstr>
      <vt:lpstr>Recording 12, spread: Silence </vt:lpstr>
      <vt:lpstr>Recording 13, stacked: No connection, only headstage</vt:lpstr>
      <vt:lpstr>Recording 13, spread : No connection, only headstage </vt:lpstr>
      <vt:lpstr>Recording 14, stacked: No connection, only headstage</vt:lpstr>
      <vt:lpstr>Recording 14, spread: No connection, only headstage </vt:lpstr>
      <vt:lpstr>PowerPoint Presentation</vt:lpstr>
      <vt:lpstr>Time Frequency Response (TFR) Plots from Channel 1: A-013, focused on right whiskers</vt:lpstr>
      <vt:lpstr>Recording 2: Silence</vt:lpstr>
      <vt:lpstr>Recording 3: Silence</vt:lpstr>
      <vt:lpstr>Recording 4: Whisker Stimulation</vt:lpstr>
      <vt:lpstr>Recording 5: Silence </vt:lpstr>
      <vt:lpstr>Recording 6: Foot pinch</vt:lpstr>
      <vt:lpstr>Recording 7: Silence  </vt:lpstr>
      <vt:lpstr>Recording 8: Whisker stimulation </vt:lpstr>
      <vt:lpstr>Recording 9: Silence</vt:lpstr>
      <vt:lpstr>Recording 10: Silence </vt:lpstr>
      <vt:lpstr>Recording 11: Foot pinch </vt:lpstr>
      <vt:lpstr>Recording 12: Silence</vt:lpstr>
      <vt:lpstr>Recording 13: No connection  </vt:lpstr>
      <vt:lpstr>Recording 14: No connection  </vt:lpstr>
      <vt:lpstr>All silence : </vt:lpstr>
      <vt:lpstr>Whisker stimulation: </vt:lpstr>
      <vt:lpstr>Foot Pinch: </vt:lpstr>
      <vt:lpstr>TFR of Channel 2 (A-014)</vt:lpstr>
      <vt:lpstr>Recording 2: Silence </vt:lpstr>
      <vt:lpstr>Recording 3: Silence </vt:lpstr>
      <vt:lpstr>Recording 4: Whisker</vt:lpstr>
      <vt:lpstr>Recording 5: Silence</vt:lpstr>
      <vt:lpstr>Recording 6: Foot pinch</vt:lpstr>
      <vt:lpstr>Recording 7: Silence</vt:lpstr>
      <vt:lpstr>Recording 8: Whisker </vt:lpstr>
      <vt:lpstr>Recording 9: Silence </vt:lpstr>
      <vt:lpstr>Recording 10: Silence </vt:lpstr>
      <vt:lpstr>Recording 11: Foot pinch</vt:lpstr>
      <vt:lpstr>Recording 12: Silence </vt:lpstr>
      <vt:lpstr>Recording 13: No connection </vt:lpstr>
      <vt:lpstr>Recording 14: No connection</vt:lpstr>
      <vt:lpstr>All Silence</vt:lpstr>
      <vt:lpstr>Whisker Stimulation</vt:lpstr>
      <vt:lpstr>Foot pinch</vt:lpstr>
      <vt:lpstr>TFR of Channel 4 data (A-016), focused on foot</vt:lpstr>
      <vt:lpstr>Recording 2: Silence</vt:lpstr>
      <vt:lpstr>Recording 3: Silence </vt:lpstr>
      <vt:lpstr>Recording 4: Whisker </vt:lpstr>
      <vt:lpstr>Recording 5: Silence </vt:lpstr>
      <vt:lpstr>Recording 6: Foot pinch </vt:lpstr>
      <vt:lpstr>Recording 7: Silence</vt:lpstr>
      <vt:lpstr>Recording 8: Whisker </vt:lpstr>
      <vt:lpstr>Recording 9: Silence</vt:lpstr>
      <vt:lpstr>Recording 10: Silence</vt:lpstr>
      <vt:lpstr>Recording 11: Foot pinch </vt:lpstr>
      <vt:lpstr>Recording 12: Silence </vt:lpstr>
      <vt:lpstr>Recording 13: No connection</vt:lpstr>
      <vt:lpstr>Recording 14: No connection </vt:lpstr>
      <vt:lpstr>PowerPoint Presentation</vt:lpstr>
      <vt:lpstr>TFR of Channel 5 data (A-017), reference</vt:lpstr>
      <vt:lpstr>Recording 2: Silence </vt:lpstr>
      <vt:lpstr>Recording 3: Silence</vt:lpstr>
      <vt:lpstr>Recording 4: Whisker</vt:lpstr>
      <vt:lpstr>Recording 5: Silence</vt:lpstr>
      <vt:lpstr>Recording 6: Foot pinch</vt:lpstr>
      <vt:lpstr>Recording 7: Silence </vt:lpstr>
      <vt:lpstr>Recording 8: Whisker</vt:lpstr>
      <vt:lpstr>Recording 9: Silence  </vt:lpstr>
      <vt:lpstr>Recording 10: Silence</vt:lpstr>
      <vt:lpstr>Recording 11: Foot pinch </vt:lpstr>
      <vt:lpstr>Recording 12: Silence </vt:lpstr>
      <vt:lpstr>Recording 13: No connection</vt:lpstr>
      <vt:lpstr>Recording 14: No connection  </vt:lpstr>
      <vt:lpstr>TFR of channel 6 (A-019) , focused on whiskers </vt:lpstr>
      <vt:lpstr>Recording 2: Silence</vt:lpstr>
      <vt:lpstr>Recording 3: Silence</vt:lpstr>
      <vt:lpstr>Recording 4: Whisker </vt:lpstr>
      <vt:lpstr>Compare Whisker </vt:lpstr>
      <vt:lpstr>Recording 5: Silence</vt:lpstr>
      <vt:lpstr>Recording 6: Foot pinch</vt:lpstr>
      <vt:lpstr>Recording 7: Silence </vt:lpstr>
      <vt:lpstr>Recording 8: Whisker</vt:lpstr>
      <vt:lpstr>Recording 9: Silence</vt:lpstr>
      <vt:lpstr>Recording 10: Silence </vt:lpstr>
      <vt:lpstr>Recording 11: Foot pinch</vt:lpstr>
      <vt:lpstr>Recording 12: Silence </vt:lpstr>
      <vt:lpstr>Recording 13: No connection</vt:lpstr>
      <vt:lpstr>Recording 14: No connection  </vt:lpstr>
      <vt:lpstr>PowerPoint Presentation</vt:lpstr>
      <vt:lpstr>Power Spectral Density (PSD) of all channels </vt:lpstr>
      <vt:lpstr>Recording 2: Silence </vt:lpstr>
      <vt:lpstr>Recording 3: Silence </vt:lpstr>
      <vt:lpstr>Recording 4: Whisker  </vt:lpstr>
      <vt:lpstr>Recording 5: Silence</vt:lpstr>
      <vt:lpstr>Recording 6: Foot pinch </vt:lpstr>
      <vt:lpstr>Recording 7: Silence </vt:lpstr>
      <vt:lpstr>Recording 8: Whisker</vt:lpstr>
      <vt:lpstr>Recording 9: Silence </vt:lpstr>
      <vt:lpstr>Recording 10: Silence </vt:lpstr>
      <vt:lpstr>Recording 11: Foot pinch </vt:lpstr>
      <vt:lpstr>Recording 12: Silence </vt:lpstr>
      <vt:lpstr>Recording 13: No connection </vt:lpstr>
      <vt:lpstr>Recording 14: No connection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Katikhaneni, Adithi</dc:creator>
  <cp:lastModifiedBy>Katikhaneni, Adithi</cp:lastModifiedBy>
  <cp:revision>1</cp:revision>
  <dcterms:created xsi:type="dcterms:W3CDTF">2025-01-28T01:36:20Z</dcterms:created>
  <dcterms:modified xsi:type="dcterms:W3CDTF">2025-02-06T17:02:47Z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0x01010079FA2A97055C2343B06E4BE6B9B53BAC</vt:lpwstr>
  </property>
</Properties>
</file>